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51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59829" autoAdjust="0"/>
  </p:normalViewPr>
  <p:slideViewPr>
    <p:cSldViewPr snapToGrid="0" snapToObjects="1">
      <p:cViewPr>
        <p:scale>
          <a:sx n="59" d="100"/>
          <a:sy n="59" d="100"/>
        </p:scale>
        <p:origin x="-3432" y="-7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notesMaster" Target="notesMasters/notesMaster1.xml"/><Relationship Id="rId10" Type="http://schemas.openxmlformats.org/officeDocument/2006/relationships/printerSettings" Target="printerSettings/printerSettings1.bin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360"/>
              </a:spcBef>
              <a:spcAft>
                <a:spcPts val="0"/>
              </a:spcAft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360"/>
              </a:spcBef>
              <a:spcAft>
                <a:spcPts val="0"/>
              </a:spcAft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360"/>
              </a:spcBef>
              <a:spcAft>
                <a:spcPts val="0"/>
              </a:spcAft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360"/>
              </a:spcBef>
              <a:spcAft>
                <a:spcPts val="0"/>
              </a:spcAft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360"/>
              </a:spcBef>
              <a:spcAft>
                <a:spcPts val="0"/>
              </a:spcAft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1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11830407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Relationship Id="rId3" Type="http://schemas.openxmlformats.org/officeDocument/2006/relationships/hyperlink" Target="http://www.theatlantic.com/politics/archive/2015/07/tanehisi-coates-between-the-world-and-me/397619/" TargetMode="Externa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spcBef>
                <a:spcPts val="0"/>
              </a:spcBef>
              <a:buFont typeface="Arial"/>
              <a:buChar char="•"/>
            </a:pPr>
            <a:r>
              <a:rPr lang="en-US" dirty="0"/>
              <a:t>This </a:t>
            </a:r>
            <a:r>
              <a:rPr lang="en-US" dirty="0" smtClean="0"/>
              <a:t>PowerPoint </a:t>
            </a:r>
            <a:r>
              <a:rPr lang="en-US" dirty="0"/>
              <a:t>is optional; there is no content associated with this </a:t>
            </a:r>
            <a:r>
              <a:rPr lang="en-US" dirty="0" smtClean="0"/>
              <a:t>PowerPoint. </a:t>
            </a:r>
            <a:endParaRPr lang="en-US" dirty="0"/>
          </a:p>
          <a:p>
            <a:pPr marL="457200" lvl="0" indent="-228600">
              <a:spcBef>
                <a:spcPts val="0"/>
              </a:spcBef>
              <a:buFont typeface="Arial"/>
              <a:buChar char="•"/>
            </a:pPr>
            <a:r>
              <a:rPr lang="en-US" dirty="0"/>
              <a:t>You may wish to use this </a:t>
            </a:r>
            <a:r>
              <a:rPr lang="en-US" dirty="0" smtClean="0"/>
              <a:t>PowerPoint </a:t>
            </a:r>
            <a:r>
              <a:rPr lang="en-US" dirty="0"/>
              <a:t>as a </a:t>
            </a:r>
            <a:r>
              <a:rPr lang="en-US" dirty="0" smtClean="0"/>
              <a:t>guide to </a:t>
            </a:r>
            <a:r>
              <a:rPr lang="en-US" dirty="0"/>
              <a:t>the session’s activities. However, all these activities can be done without the </a:t>
            </a:r>
            <a:r>
              <a:rPr lang="en-US" dirty="0" smtClean="0"/>
              <a:t>PowerPoint. </a:t>
            </a:r>
          </a:p>
          <a:p>
            <a:pPr marL="457200" lvl="0" indent="-228600">
              <a:spcBef>
                <a:spcPts val="0"/>
              </a:spcBef>
            </a:pPr>
            <a:endParaRPr lang="en-US" dirty="0" smtClean="0"/>
          </a:p>
          <a:p>
            <a:r>
              <a:rPr lang="en-US" dirty="0" smtClean="0"/>
              <a:t>About the photo: </a:t>
            </a:r>
            <a:br>
              <a:rPr lang="en-US" dirty="0" smtClean="0"/>
            </a:br>
            <a:r>
              <a:rPr lang="en-US" sz="1200" b="1" i="0" u="none" strike="noStrike" kern="1200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Life at a Containment Center.</a:t>
            </a:r>
            <a:r>
              <a:rPr lang="en-US" sz="1200" b="0" i="0" u="none" strike="noStrike" kern="1200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(South Sudan, 2013)</a:t>
            </a:r>
          </a:p>
          <a:p>
            <a:r>
              <a:rPr lang="en-US" sz="1200" b="0" i="0" u="none" strike="noStrike" kern="1200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Guinea worm patients are encouraged to come to case containment centers as soon as they suspect an infection—and before a worm emerges. Containment centers provide free treatment and healthy meals for patients and their families, many of whom are undernourished.</a:t>
            </a:r>
          </a:p>
          <a:p>
            <a:r>
              <a:rPr lang="en-US" sz="1200" b="0" i="0" u="none" strike="noStrike" kern="1200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Carter Center/Louise Gubb</a:t>
            </a:r>
          </a:p>
          <a:p>
            <a:pPr marL="457200" marR="0" lvl="0" indent="-2286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59" name="Shape 5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>
              <a:spcBef>
                <a:spcPts val="0"/>
              </a:spcBef>
              <a:buFont typeface="Arial"/>
              <a:buChar char="•"/>
            </a:pPr>
            <a:r>
              <a:rPr lang="en-US" dirty="0"/>
              <a:t>You may decide to display these questions or select questions for students to answer during the “Name Tag Icebreaker” warm </a:t>
            </a:r>
            <a:r>
              <a:rPr lang="en-US" dirty="0" smtClean="0"/>
              <a:t>up. </a:t>
            </a:r>
            <a:endParaRPr lang="en-US" dirty="0"/>
          </a:p>
        </p:txBody>
      </p:sp>
      <p:sp>
        <p:nvSpPr>
          <p:cNvPr id="65" name="Shape 6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Shape 7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>
              <a:spcBef>
                <a:spcPts val="0"/>
              </a:spcBef>
              <a:buFont typeface="Arial"/>
              <a:buChar char="•"/>
            </a:pPr>
            <a:r>
              <a:rPr lang="en-US" dirty="0"/>
              <a:t>This can be used as a prompt to encourage discussion during the “Brainstorm Disease” discussion. </a:t>
            </a:r>
          </a:p>
        </p:txBody>
      </p:sp>
      <p:sp>
        <p:nvSpPr>
          <p:cNvPr id="72" name="Shape 72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3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Shape 7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>
              <a:spcBef>
                <a:spcPts val="0"/>
              </a:spcBef>
              <a:buFont typeface="Arial"/>
              <a:buChar char="•"/>
            </a:pPr>
            <a:r>
              <a:rPr lang="en-US" dirty="0"/>
              <a:t>This can be used as a guide for students to refer to when writing for the “Infectious Disease” quick write activity. </a:t>
            </a:r>
          </a:p>
        </p:txBody>
      </p:sp>
      <p:sp>
        <p:nvSpPr>
          <p:cNvPr id="78" name="Shape 7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Shape 8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spcBef>
                <a:spcPts val="0"/>
              </a:spcBef>
              <a:buFont typeface="Arial"/>
              <a:buChar char="•"/>
            </a:pPr>
            <a:r>
              <a:rPr lang="en-US" dirty="0"/>
              <a:t>The full article can be found here: </a:t>
            </a:r>
            <a:r>
              <a:rPr lang="en-US" u="sng" dirty="0" smtClean="0">
                <a:solidFill>
                  <a:schemeClr val="hlink"/>
                </a:solidFill>
                <a:hlinkClick r:id="rId3"/>
              </a:rPr>
              <a:t>theatlantic.com</a:t>
            </a:r>
            <a:r>
              <a:rPr lang="en-US" u="sng" dirty="0">
                <a:solidFill>
                  <a:schemeClr val="hlink"/>
                </a:solidFill>
                <a:hlinkClick r:id="rId3"/>
              </a:rPr>
              <a:t>/politics/archive/2015/07/tanehisi-coates-between-the-world-and-me/397619/</a:t>
            </a:r>
            <a:r>
              <a:rPr lang="en-US" dirty="0"/>
              <a:t> </a:t>
            </a:r>
            <a:endParaRPr lang="en-US" dirty="0" smtClean="0"/>
          </a:p>
          <a:p>
            <a:pPr marL="228600" lvl="0" indent="0" rtl="0">
              <a:spcBef>
                <a:spcPts val="0"/>
              </a:spcBef>
              <a:buFont typeface="Arial"/>
              <a:buNone/>
            </a:pPr>
            <a:endParaRPr lang="en-US" dirty="0"/>
          </a:p>
          <a:p>
            <a:pPr marL="457200" lvl="0" indent="-228600" rtl="0">
              <a:spcBef>
                <a:spcPts val="0"/>
              </a:spcBef>
              <a:buFont typeface="Arial"/>
              <a:buChar char="•"/>
            </a:pPr>
            <a:r>
              <a:rPr lang="en-US" dirty="0"/>
              <a:t>You should project this article, and read it with students. </a:t>
            </a:r>
            <a:endParaRPr lang="en-US" dirty="0" smtClean="0"/>
          </a:p>
          <a:p>
            <a:pPr marL="228600" lvl="0" indent="0" rtl="0">
              <a:spcBef>
                <a:spcPts val="0"/>
              </a:spcBef>
              <a:buFont typeface="Arial"/>
              <a:buNone/>
            </a:pPr>
            <a:endParaRPr lang="en-US" dirty="0"/>
          </a:p>
          <a:p>
            <a:pPr marL="457200" lvl="0" indent="-228600" rtl="0">
              <a:spcBef>
                <a:spcPts val="0"/>
              </a:spcBef>
              <a:buFont typeface="Arial"/>
              <a:buChar char="•"/>
            </a:pPr>
            <a:r>
              <a:rPr lang="en-US" dirty="0"/>
              <a:t>Article by American writer, Ta-Nehisi Coates. </a:t>
            </a:r>
            <a:endParaRPr lang="en-US" dirty="0" smtClean="0"/>
          </a:p>
          <a:p>
            <a:pPr marL="228600" lvl="0" indent="0" rtl="0">
              <a:spcBef>
                <a:spcPts val="0"/>
              </a:spcBef>
              <a:buFont typeface="Arial"/>
              <a:buNone/>
            </a:pPr>
            <a:endParaRPr lang="en-US" dirty="0"/>
          </a:p>
          <a:p>
            <a:pPr marL="457200" lvl="0" indent="-228600" rtl="0">
              <a:spcBef>
                <a:spcPts val="0"/>
              </a:spcBef>
              <a:buFont typeface="Arial"/>
              <a:buChar char="•"/>
            </a:pPr>
            <a:r>
              <a:rPr lang="en-US" dirty="0"/>
              <a:t>Published in </a:t>
            </a:r>
            <a:r>
              <a:rPr lang="en-US" i="1" dirty="0"/>
              <a:t>The Atlantic</a:t>
            </a:r>
            <a:r>
              <a:rPr lang="en-US" dirty="0"/>
              <a:t> on July 4, 2015. </a:t>
            </a:r>
          </a:p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5" name="Shape 85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5</a:t>
            </a:fld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Shape 9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92" name="Shape 92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6</a:t>
            </a:fld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Shape 9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98450" rtl="0">
              <a:lnSpc>
                <a:spcPct val="115000"/>
              </a:lnSpc>
              <a:spcBef>
                <a:spcPts val="0"/>
              </a:spcBef>
              <a:buSzPct val="100000"/>
              <a:buFont typeface="Arial"/>
              <a:buChar char="•"/>
            </a:pPr>
            <a:r>
              <a:rPr lang="en-US" sz="1100" b="1" dirty="0" smtClean="0"/>
              <a:t>Definitions—Four </a:t>
            </a:r>
            <a:r>
              <a:rPr lang="en-US" sz="1100" b="1" dirty="0"/>
              <a:t>types of meaning: </a:t>
            </a:r>
            <a:endParaRPr lang="en-US" sz="1100" b="1" dirty="0" smtClean="0"/>
          </a:p>
          <a:p>
            <a:pPr marL="457200" lvl="0" indent="-298450" rtl="0">
              <a:lnSpc>
                <a:spcPct val="115000"/>
              </a:lnSpc>
              <a:spcBef>
                <a:spcPts val="0"/>
              </a:spcBef>
              <a:buSzPct val="100000"/>
              <a:buFont typeface="Arial"/>
              <a:buChar char="•"/>
            </a:pPr>
            <a:endParaRPr lang="en-US" sz="1100" b="1" dirty="0"/>
          </a:p>
          <a:p>
            <a:pPr marL="914400" lvl="1" indent="-298450" rtl="0">
              <a:lnSpc>
                <a:spcPct val="115000"/>
              </a:lnSpc>
              <a:spcBef>
                <a:spcPts val="0"/>
              </a:spcBef>
              <a:buSzPct val="100000"/>
              <a:buFont typeface="Arial"/>
              <a:buChar char="•"/>
            </a:pPr>
            <a:r>
              <a:rPr lang="en-US" sz="1100" b="1" dirty="0"/>
              <a:t>symptom </a:t>
            </a:r>
            <a:r>
              <a:rPr lang="en-US" sz="1100" b="1" dirty="0" smtClean="0"/>
              <a:t>symbols</a:t>
            </a:r>
            <a:r>
              <a:rPr lang="en-US" sz="1100" dirty="0" smtClean="0"/>
              <a:t>: turns </a:t>
            </a:r>
            <a:r>
              <a:rPr lang="en-US" sz="1100" dirty="0"/>
              <a:t>of phrase that communicate the feeling and experience of the symptom—a splitting headache, pins and needles in the leg, </a:t>
            </a:r>
            <a:r>
              <a:rPr lang="en-US" sz="1100" dirty="0" smtClean="0"/>
              <a:t>etc., </a:t>
            </a:r>
            <a:r>
              <a:rPr lang="en-US" sz="1100" dirty="0"/>
              <a:t>especially when linked with an explanation of why the symptom </a:t>
            </a:r>
            <a:r>
              <a:rPr lang="en-US" sz="1100" dirty="0" smtClean="0"/>
              <a:t>occurred;</a:t>
            </a:r>
            <a:r>
              <a:rPr lang="en-US" sz="1100" baseline="0" dirty="0" smtClean="0"/>
              <a:t> </a:t>
            </a:r>
            <a:r>
              <a:rPr lang="en-US" sz="1100" dirty="0" smtClean="0"/>
              <a:t>connecting </a:t>
            </a:r>
            <a:r>
              <a:rPr lang="en-US" sz="1100" dirty="0"/>
              <a:t>a symbolic sense of cause and </a:t>
            </a:r>
            <a:r>
              <a:rPr lang="en-US" sz="1100" dirty="0" smtClean="0"/>
              <a:t>effect.</a:t>
            </a:r>
          </a:p>
          <a:p>
            <a:pPr marL="914400" lvl="1" indent="-298450" rtl="0">
              <a:lnSpc>
                <a:spcPct val="115000"/>
              </a:lnSpc>
              <a:spcBef>
                <a:spcPts val="0"/>
              </a:spcBef>
              <a:buSzPct val="100000"/>
              <a:buFont typeface="Arial"/>
              <a:buChar char="•"/>
            </a:pPr>
            <a:endParaRPr lang="en-US" sz="1100" dirty="0"/>
          </a:p>
          <a:p>
            <a:pPr marL="914400" lvl="1" indent="-298450" rtl="0">
              <a:lnSpc>
                <a:spcPct val="115000"/>
              </a:lnSpc>
              <a:spcBef>
                <a:spcPts val="0"/>
              </a:spcBef>
              <a:buSzPct val="100000"/>
              <a:buFont typeface="Arial"/>
              <a:buChar char="•"/>
            </a:pPr>
            <a:r>
              <a:rPr lang="en-US" sz="1100" b="1" dirty="0"/>
              <a:t>culturally marked disorder: </a:t>
            </a:r>
            <a:r>
              <a:rPr lang="en-US" sz="1100" dirty="0"/>
              <a:t>something commonly experienced within a community, such as a genetic disease frequent in Ashkenazi Jewish populations, with community-empowered explanations as to why this disorder is present in the community. Some culturally marked disorders are seen by communities as punishment for seemingly-unrelated events.  	</a:t>
            </a:r>
            <a:endParaRPr lang="en-US" sz="1100" dirty="0" smtClean="0"/>
          </a:p>
          <a:p>
            <a:pPr marL="914400" lvl="1" indent="-298450" rtl="0">
              <a:lnSpc>
                <a:spcPct val="115000"/>
              </a:lnSpc>
              <a:spcBef>
                <a:spcPts val="0"/>
              </a:spcBef>
              <a:buSzPct val="100000"/>
              <a:buFont typeface="Arial"/>
              <a:buChar char="•"/>
            </a:pPr>
            <a:endParaRPr lang="en-US" sz="1100" dirty="0"/>
          </a:p>
          <a:p>
            <a:pPr marL="914400" lvl="1" indent="-298450" rtl="0">
              <a:lnSpc>
                <a:spcPct val="115000"/>
              </a:lnSpc>
              <a:spcBef>
                <a:spcPts val="0"/>
              </a:spcBef>
              <a:buSzPct val="100000"/>
              <a:buFont typeface="Arial"/>
              <a:buChar char="•"/>
            </a:pPr>
            <a:r>
              <a:rPr lang="en-US" sz="1100" b="1" dirty="0"/>
              <a:t>personal and interpersonal significance: </a:t>
            </a:r>
            <a:r>
              <a:rPr lang="en-US" sz="1100" dirty="0"/>
              <a:t>this related to the way in which the personal experience of symptoms, as told by the patient directs the narrative, such </a:t>
            </a:r>
            <a:r>
              <a:rPr lang="en-US" sz="1100" dirty="0" smtClean="0"/>
              <a:t>as,</a:t>
            </a:r>
            <a:r>
              <a:rPr lang="en-US" sz="1100" baseline="0" dirty="0" smtClean="0"/>
              <a:t> </a:t>
            </a:r>
            <a:r>
              <a:rPr lang="en-US" sz="1100" dirty="0" smtClean="0"/>
              <a:t>“</a:t>
            </a:r>
            <a:r>
              <a:rPr lang="en-US" sz="1100" dirty="0"/>
              <a:t>I had such a profound headache that I was in bed with the pain and I wasn’t able to be near any sound or light. No one could see or touch me, I was so sensitive to external stimuli.”  </a:t>
            </a:r>
            <a:endParaRPr lang="en-US" sz="1100" dirty="0" smtClean="0"/>
          </a:p>
          <a:p>
            <a:pPr marL="914400" lvl="1" indent="-298450" rtl="0">
              <a:lnSpc>
                <a:spcPct val="115000"/>
              </a:lnSpc>
              <a:spcBef>
                <a:spcPts val="0"/>
              </a:spcBef>
              <a:buSzPct val="100000"/>
              <a:buFont typeface="Arial"/>
              <a:buChar char="•"/>
            </a:pPr>
            <a:endParaRPr lang="en-US" sz="1100" dirty="0"/>
          </a:p>
          <a:p>
            <a:pPr marL="914400" lvl="1" indent="-298450" rtl="0">
              <a:lnSpc>
                <a:spcPct val="115000"/>
              </a:lnSpc>
              <a:spcBef>
                <a:spcPts val="0"/>
              </a:spcBef>
              <a:buSzPct val="100000"/>
              <a:buFont typeface="Arial"/>
              <a:buChar char="•"/>
            </a:pPr>
            <a:r>
              <a:rPr lang="en-US" sz="1100" b="1" dirty="0"/>
              <a:t>Patient and family explanatory models: </a:t>
            </a:r>
            <a:r>
              <a:rPr lang="en-US" sz="1100" dirty="0"/>
              <a:t>social and interpersonal events connecting in a larger way in an individual’s </a:t>
            </a:r>
            <a:r>
              <a:rPr lang="en-US" sz="1100" dirty="0" smtClean="0"/>
              <a:t>life.</a:t>
            </a:r>
            <a:r>
              <a:rPr lang="en-US" sz="1100" baseline="0" dirty="0" smtClean="0"/>
              <a:t> F</a:t>
            </a:r>
            <a:r>
              <a:rPr lang="en-US" sz="1100" dirty="0" smtClean="0"/>
              <a:t>or example,</a:t>
            </a:r>
            <a:r>
              <a:rPr lang="en-US" sz="1100" baseline="0" dirty="0" smtClean="0"/>
              <a:t> “</a:t>
            </a:r>
            <a:r>
              <a:rPr lang="en-US" sz="1100" dirty="0" smtClean="0"/>
              <a:t>I </a:t>
            </a:r>
            <a:r>
              <a:rPr lang="en-US" sz="1100" dirty="0"/>
              <a:t>think he died of a broken heart. After his wife of 50 years passed away, he just didn’t have the will to carry </a:t>
            </a:r>
            <a:r>
              <a:rPr lang="en-US" sz="1100" dirty="0" smtClean="0"/>
              <a:t>on.” </a:t>
            </a:r>
            <a:endParaRPr lang="en-US" sz="1100" dirty="0"/>
          </a:p>
          <a:p>
            <a:pPr marL="171450" lvl="0" indent="-171450">
              <a:spcBef>
                <a:spcPts val="0"/>
              </a:spcBef>
              <a:buFont typeface="Arial"/>
              <a:buChar char="•"/>
            </a:pPr>
            <a:endParaRPr dirty="0"/>
          </a:p>
        </p:txBody>
      </p:sp>
      <p:sp>
        <p:nvSpPr>
          <p:cNvPr id="92" name="Shape 92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7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 txBox="1">
            <a:spLocks noGrp="1"/>
          </p:cNvSpPr>
          <p:nvPr>
            <p:ph type="ctrTitle"/>
          </p:nvPr>
        </p:nvSpPr>
        <p:spPr>
          <a:xfrm>
            <a:off x="609600" y="3835135"/>
            <a:ext cx="7772400" cy="172746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defRPr sz="4800" b="0" i="0" u="none" strike="noStrike" cap="none">
                <a:solidFill>
                  <a:srgbClr val="EC511C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defRPr sz="2400" b="0" i="0" u="none" strike="noStrike" cap="none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defRPr sz="2400" b="0" i="0" u="none" strike="noStrike" cap="none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defRPr sz="2400" b="0" i="0" u="none" strike="noStrike" cap="none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defRPr sz="2400" b="0" i="0" u="none" strike="noStrike" cap="none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defRPr sz="2400" b="0" i="0" u="none" strike="noStrike" cap="none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defRPr sz="2400" b="0" i="0" u="none" strike="noStrike" cap="none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defRPr sz="2400" b="0" i="0" u="none" strike="noStrike" cap="none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defRPr sz="2400" b="0" i="0" u="none" strike="noStrike" cap="none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subTitle" idx="1"/>
          </p:nvPr>
        </p:nvSpPr>
        <p:spPr>
          <a:xfrm>
            <a:off x="609600" y="5592087"/>
            <a:ext cx="7696199" cy="88491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Verdana"/>
              <a:buNone/>
              <a:defRPr sz="20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914400" marR="0" lvl="2" indent="0" algn="ctr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Verdana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371600" marR="0" lvl="3" indent="0" algn="ctr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Verdana"/>
              <a:buNone/>
              <a:defRPr sz="16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1828800" marR="0" lvl="4" indent="0" algn="ctr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Verdana"/>
              <a:buNone/>
              <a:defRPr sz="16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2286000" marR="0" lvl="5" indent="0" algn="ctr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Verdana"/>
              <a:buNone/>
              <a:defRPr sz="16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2743200" marR="0" lvl="6" indent="0" algn="ctr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Verdana"/>
              <a:buNone/>
              <a:defRPr sz="16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3200400" marR="0" lvl="7" indent="0" algn="ctr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Verdana"/>
              <a:buNone/>
              <a:defRPr sz="16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3657600" marR="0" lvl="8" indent="0" algn="ctr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Verdana"/>
              <a:buNone/>
              <a:defRPr sz="16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defRPr sz="3200">
                <a:latin typeface="Arial Black"/>
                <a:ea typeface="Arial Black"/>
                <a:cs typeface="Arial Black"/>
                <a:sym typeface="Arial Black"/>
              </a:defRPr>
            </a:lvl1pPr>
            <a:lvl2pPr lvl="1" rtl="0">
              <a:spcBef>
                <a:spcPts val="0"/>
              </a:spcBef>
              <a:defRPr sz="2400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lvl="2" rtl="0">
              <a:spcBef>
                <a:spcPts val="0"/>
              </a:spcBef>
              <a:defRPr sz="2400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lvl="3" rtl="0">
              <a:spcBef>
                <a:spcPts val="0"/>
              </a:spcBef>
              <a:defRPr sz="2400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lvl="4" rtl="0">
              <a:spcBef>
                <a:spcPts val="0"/>
              </a:spcBef>
              <a:defRPr sz="2400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lvl="5" rtl="0">
              <a:spcBef>
                <a:spcPts val="0"/>
              </a:spcBef>
              <a:defRPr sz="2400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lvl="6" rtl="0">
              <a:spcBef>
                <a:spcPts val="0"/>
              </a:spcBef>
              <a:defRPr sz="2400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lvl="7" rtl="0">
              <a:spcBef>
                <a:spcPts val="0"/>
              </a:spcBef>
              <a:defRPr sz="2400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lvl="8" rtl="0">
              <a:spcBef>
                <a:spcPts val="0"/>
              </a:spcBef>
              <a:defRPr sz="2400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body" idx="1"/>
          </p:nvPr>
        </p:nvSpPr>
        <p:spPr>
          <a:xfrm rot="5400000">
            <a:off x="2309018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defRPr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defRPr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defRPr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defRPr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defRPr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defRPr sz="16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lvl="6" rtl="0">
              <a:spcBef>
                <a:spcPts val="0"/>
              </a:spcBef>
              <a:defRPr sz="16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lvl="7" rtl="0">
              <a:spcBef>
                <a:spcPts val="0"/>
              </a:spcBef>
              <a:defRPr sz="16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lvl="8" rtl="0">
              <a:spcBef>
                <a:spcPts val="0"/>
              </a:spcBef>
              <a:defRPr sz="16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>
            <a:spLocks noGrp="1"/>
          </p:cNvSpPr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defRPr>
                <a:latin typeface="Arial Black"/>
                <a:ea typeface="Arial Black"/>
                <a:cs typeface="Arial Black"/>
                <a:sym typeface="Arial Black"/>
              </a:defRPr>
            </a:lvl1pPr>
            <a:lvl2pPr lvl="1" rtl="0">
              <a:spcBef>
                <a:spcPts val="0"/>
              </a:spcBef>
              <a:defRPr sz="2400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lvl="2" rtl="0">
              <a:spcBef>
                <a:spcPts val="0"/>
              </a:spcBef>
              <a:defRPr sz="2400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lvl="3" rtl="0">
              <a:spcBef>
                <a:spcPts val="0"/>
              </a:spcBef>
              <a:defRPr sz="2400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lvl="4" rtl="0">
              <a:spcBef>
                <a:spcPts val="0"/>
              </a:spcBef>
              <a:defRPr sz="2400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lvl="5" rtl="0">
              <a:spcBef>
                <a:spcPts val="0"/>
              </a:spcBef>
              <a:defRPr sz="2400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lvl="6" rtl="0">
              <a:spcBef>
                <a:spcPts val="0"/>
              </a:spcBef>
              <a:defRPr sz="2400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lvl="7" rtl="0">
              <a:spcBef>
                <a:spcPts val="0"/>
              </a:spcBef>
              <a:defRPr sz="2400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lvl="8" rtl="0">
              <a:spcBef>
                <a:spcPts val="0"/>
              </a:spcBef>
              <a:defRPr sz="2400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body" idx="1"/>
          </p:nvPr>
        </p:nvSpPr>
        <p:spPr>
          <a:xfrm rot="5400000">
            <a:off x="541337" y="190500"/>
            <a:ext cx="5851525" cy="6019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defRPr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defRPr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defRPr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defRPr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defRPr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defRPr sz="16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lvl="6" rtl="0">
              <a:spcBef>
                <a:spcPts val="0"/>
              </a:spcBef>
              <a:defRPr sz="16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lvl="7" rtl="0">
              <a:spcBef>
                <a:spcPts val="0"/>
              </a:spcBef>
              <a:defRPr sz="16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lvl="8" rtl="0">
              <a:spcBef>
                <a:spcPts val="0"/>
              </a:spcBef>
              <a:defRPr sz="16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 txBox="1">
            <a:spLocks noGrp="1"/>
          </p:cNvSpPr>
          <p:nvPr>
            <p:ph type="body" idx="1"/>
          </p:nvPr>
        </p:nvSpPr>
        <p:spPr>
          <a:xfrm>
            <a:off x="457200" y="1828800"/>
            <a:ext cx="8229600" cy="42973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defRPr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defRPr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defRPr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defRPr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defRPr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defRPr sz="16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lvl="6" rtl="0">
              <a:spcBef>
                <a:spcPts val="0"/>
              </a:spcBef>
              <a:defRPr sz="16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lvl="7" rtl="0">
              <a:spcBef>
                <a:spcPts val="0"/>
              </a:spcBef>
              <a:defRPr sz="16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lvl="8" rtl="0">
              <a:spcBef>
                <a:spcPts val="0"/>
              </a:spcBef>
              <a:defRPr sz="16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457200" y="533400"/>
            <a:ext cx="8229600" cy="914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defRPr sz="3600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 rtl="0">
              <a:spcBef>
                <a:spcPts val="0"/>
              </a:spcBef>
              <a:defRPr sz="2400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lvl="2" rtl="0">
              <a:spcBef>
                <a:spcPts val="0"/>
              </a:spcBef>
              <a:defRPr sz="2400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lvl="3" rtl="0">
              <a:spcBef>
                <a:spcPts val="0"/>
              </a:spcBef>
              <a:defRPr sz="2400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lvl="4" rtl="0">
              <a:spcBef>
                <a:spcPts val="0"/>
              </a:spcBef>
              <a:defRPr sz="2400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lvl="5" rtl="0">
              <a:spcBef>
                <a:spcPts val="0"/>
              </a:spcBef>
              <a:defRPr sz="2400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lvl="6" rtl="0">
              <a:spcBef>
                <a:spcPts val="0"/>
              </a:spcBef>
              <a:defRPr sz="2400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lvl="7" rtl="0">
              <a:spcBef>
                <a:spcPts val="0"/>
              </a:spcBef>
              <a:defRPr sz="2400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lvl="8" rtl="0">
              <a:spcBef>
                <a:spcPts val="0"/>
              </a:spcBef>
              <a:defRPr sz="2400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>
            <a:spLocks noGrp="1"/>
          </p:cNvSpPr>
          <p:nvPr>
            <p:ph type="title"/>
          </p:nvPr>
        </p:nvSpPr>
        <p:spPr>
          <a:xfrm>
            <a:off x="722312" y="3633787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 algn="l" rtl="0">
              <a:spcBef>
                <a:spcPts val="0"/>
              </a:spcBef>
              <a:defRPr sz="4000" b="1" cap="non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 rtl="0">
              <a:spcBef>
                <a:spcPts val="0"/>
              </a:spcBef>
              <a:defRPr sz="2400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lvl="2" rtl="0">
              <a:spcBef>
                <a:spcPts val="0"/>
              </a:spcBef>
              <a:defRPr sz="2400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lvl="3" rtl="0">
              <a:spcBef>
                <a:spcPts val="0"/>
              </a:spcBef>
              <a:defRPr sz="2400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lvl="4" rtl="0">
              <a:spcBef>
                <a:spcPts val="0"/>
              </a:spcBef>
              <a:defRPr sz="2400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lvl="5" rtl="0">
              <a:spcBef>
                <a:spcPts val="0"/>
              </a:spcBef>
              <a:defRPr sz="2400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lvl="6" rtl="0">
              <a:spcBef>
                <a:spcPts val="0"/>
              </a:spcBef>
              <a:defRPr sz="2400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lvl="7" rtl="0">
              <a:spcBef>
                <a:spcPts val="0"/>
              </a:spcBef>
              <a:defRPr sz="2400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lvl="8" rtl="0">
              <a:spcBef>
                <a:spcPts val="0"/>
              </a:spcBef>
              <a:defRPr sz="2400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body" idx="1"/>
          </p:nvPr>
        </p:nvSpPr>
        <p:spPr>
          <a:xfrm>
            <a:off x="722312" y="21574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lvl="0" indent="0" rtl="0">
              <a:spcBef>
                <a:spcPts val="0"/>
              </a:spcBef>
              <a:buFont typeface="Arial"/>
              <a:buNone/>
              <a:defRPr sz="2000">
                <a:latin typeface="Arial"/>
                <a:ea typeface="Arial"/>
                <a:cs typeface="Arial"/>
                <a:sym typeface="Arial"/>
              </a:defRPr>
            </a:lvl1pPr>
            <a:lvl2pPr marL="457200" lvl="1" indent="0" rtl="0">
              <a:spcBef>
                <a:spcPts val="0"/>
              </a:spcBef>
              <a:buFont typeface="Verdana"/>
              <a:buNone/>
              <a:defRPr sz="1800"/>
            </a:lvl2pPr>
            <a:lvl3pPr marL="914400" lvl="2" indent="0" rtl="0">
              <a:spcBef>
                <a:spcPts val="0"/>
              </a:spcBef>
              <a:buFont typeface="Verdana"/>
              <a:buNone/>
              <a:defRPr sz="1600"/>
            </a:lvl3pPr>
            <a:lvl4pPr marL="1371600" lvl="3" indent="0" rtl="0">
              <a:spcBef>
                <a:spcPts val="0"/>
              </a:spcBef>
              <a:buFont typeface="Verdana"/>
              <a:buNone/>
              <a:defRPr sz="1400"/>
            </a:lvl4pPr>
            <a:lvl5pPr marL="1828800" lvl="4" indent="0" rtl="0">
              <a:spcBef>
                <a:spcPts val="0"/>
              </a:spcBef>
              <a:buFont typeface="Verdana"/>
              <a:buNone/>
              <a:defRPr sz="1400"/>
            </a:lvl5pPr>
            <a:lvl6pPr marL="2286000" lvl="5" indent="0" rtl="0">
              <a:spcBef>
                <a:spcPts val="0"/>
              </a:spcBef>
              <a:buFont typeface="Verdana"/>
              <a:buNone/>
              <a:defRPr sz="1400"/>
            </a:lvl6pPr>
            <a:lvl7pPr marL="2743200" lvl="6" indent="0" rtl="0">
              <a:spcBef>
                <a:spcPts val="0"/>
              </a:spcBef>
              <a:buFont typeface="Verdana"/>
              <a:buNone/>
              <a:defRPr sz="1400"/>
            </a:lvl7pPr>
            <a:lvl8pPr marL="3200400" lvl="7" indent="0" rtl="0">
              <a:spcBef>
                <a:spcPts val="0"/>
              </a:spcBef>
              <a:buFont typeface="Verdana"/>
              <a:buNone/>
              <a:defRPr sz="1400"/>
            </a:lvl8pPr>
            <a:lvl9pPr marL="3657600" lvl="8" indent="0" rtl="0">
              <a:spcBef>
                <a:spcPts val="0"/>
              </a:spcBef>
              <a:buFont typeface="Verdana"/>
              <a:buNone/>
              <a:defRPr sz="1400"/>
            </a:lvl9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599" cy="45259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defRPr sz="2800"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defRPr sz="2400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defRPr sz="2000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defRPr sz="1800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defRPr sz="1800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defRPr sz="1800"/>
            </a:lvl6pPr>
            <a:lvl7pPr lvl="6" rtl="0">
              <a:spcBef>
                <a:spcPts val="0"/>
              </a:spcBef>
              <a:defRPr sz="1800"/>
            </a:lvl7pPr>
            <a:lvl8pPr lvl="7" rtl="0">
              <a:spcBef>
                <a:spcPts val="0"/>
              </a:spcBef>
              <a:defRPr sz="1800"/>
            </a:lvl8pPr>
            <a:lvl9pPr lvl="8" rtl="0">
              <a:spcBef>
                <a:spcPts val="0"/>
              </a:spcBef>
              <a:defRPr sz="1800"/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599" cy="45259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defRPr sz="2800"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defRPr sz="2400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defRPr sz="2000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defRPr sz="1800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defRPr sz="1800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defRPr sz="1800"/>
            </a:lvl6pPr>
            <a:lvl7pPr lvl="6" rtl="0">
              <a:spcBef>
                <a:spcPts val="0"/>
              </a:spcBef>
              <a:defRPr sz="1800"/>
            </a:lvl7pPr>
            <a:lvl8pPr lvl="7" rtl="0">
              <a:spcBef>
                <a:spcPts val="0"/>
              </a:spcBef>
              <a:defRPr sz="1800"/>
            </a:lvl8pPr>
            <a:lvl9pPr lvl="8" rtl="0">
              <a:spcBef>
                <a:spcPts val="0"/>
              </a:spcBef>
              <a:defRPr sz="1800"/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457200" y="152400"/>
            <a:ext cx="8229600" cy="12652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defRPr sz="3200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 rtl="0">
              <a:spcBef>
                <a:spcPts val="0"/>
              </a:spcBef>
              <a:defRPr sz="2400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lvl="2" rtl="0">
              <a:spcBef>
                <a:spcPts val="0"/>
              </a:spcBef>
              <a:defRPr sz="2400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lvl="3" rtl="0">
              <a:spcBef>
                <a:spcPts val="0"/>
              </a:spcBef>
              <a:defRPr sz="2400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lvl="4" rtl="0">
              <a:spcBef>
                <a:spcPts val="0"/>
              </a:spcBef>
              <a:defRPr sz="2400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lvl="5" rtl="0">
              <a:spcBef>
                <a:spcPts val="0"/>
              </a:spcBef>
              <a:defRPr sz="2400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lvl="6" rtl="0">
              <a:spcBef>
                <a:spcPts val="0"/>
              </a:spcBef>
              <a:defRPr sz="2400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lvl="7" rtl="0">
              <a:spcBef>
                <a:spcPts val="0"/>
              </a:spcBef>
              <a:defRPr sz="2400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lvl="8" rtl="0">
              <a:spcBef>
                <a:spcPts val="0"/>
              </a:spcBef>
              <a:defRPr sz="2400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mparison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 txBox="1">
            <a:spLocks noGrp="1"/>
          </p:cNvSpPr>
          <p:nvPr>
            <p:ph type="body" idx="1"/>
          </p:nvPr>
        </p:nvSpPr>
        <p:spPr>
          <a:xfrm>
            <a:off x="457200" y="1535112"/>
            <a:ext cx="4040187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lvl="0" indent="0" rtl="0">
              <a:spcBef>
                <a:spcPts val="0"/>
              </a:spcBef>
              <a:buFont typeface="Verdana"/>
              <a:buNone/>
              <a:defRPr sz="2400" b="1"/>
            </a:lvl1pPr>
            <a:lvl2pPr marL="457200" lvl="1" indent="0" rtl="0">
              <a:spcBef>
                <a:spcPts val="0"/>
              </a:spcBef>
              <a:buFont typeface="Verdana"/>
              <a:buNone/>
              <a:defRPr sz="2000" b="1"/>
            </a:lvl2pPr>
            <a:lvl3pPr marL="914400" lvl="2" indent="0" rtl="0">
              <a:spcBef>
                <a:spcPts val="0"/>
              </a:spcBef>
              <a:buFont typeface="Verdana"/>
              <a:buNone/>
              <a:defRPr sz="1800" b="1"/>
            </a:lvl3pPr>
            <a:lvl4pPr marL="1371600" lvl="3" indent="0" rtl="0">
              <a:spcBef>
                <a:spcPts val="0"/>
              </a:spcBef>
              <a:buFont typeface="Verdana"/>
              <a:buNone/>
              <a:defRPr sz="1600" b="1"/>
            </a:lvl4pPr>
            <a:lvl5pPr marL="1828800" lvl="4" indent="0" rtl="0">
              <a:spcBef>
                <a:spcPts val="0"/>
              </a:spcBef>
              <a:buFont typeface="Verdana"/>
              <a:buNone/>
              <a:defRPr sz="1600" b="1"/>
            </a:lvl5pPr>
            <a:lvl6pPr marL="2286000" lvl="5" indent="0" rtl="0">
              <a:spcBef>
                <a:spcPts val="0"/>
              </a:spcBef>
              <a:buFont typeface="Verdana"/>
              <a:buNone/>
              <a:defRPr sz="1600" b="1"/>
            </a:lvl6pPr>
            <a:lvl7pPr marL="2743200" lvl="6" indent="0" rtl="0">
              <a:spcBef>
                <a:spcPts val="0"/>
              </a:spcBef>
              <a:buFont typeface="Verdana"/>
              <a:buNone/>
              <a:defRPr sz="1600" b="1"/>
            </a:lvl7pPr>
            <a:lvl8pPr marL="3200400" lvl="7" indent="0" rtl="0">
              <a:spcBef>
                <a:spcPts val="0"/>
              </a:spcBef>
              <a:buFont typeface="Verdana"/>
              <a:buNone/>
              <a:defRPr sz="1600" b="1"/>
            </a:lvl8pPr>
            <a:lvl9pPr marL="3657600" lvl="8" indent="0" rtl="0">
              <a:spcBef>
                <a:spcPts val="0"/>
              </a:spcBef>
              <a:buFont typeface="Verdana"/>
              <a:buNone/>
              <a:defRPr sz="1600" b="1"/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7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defRPr sz="2400"/>
            </a:lvl1pPr>
            <a:lvl2pPr lvl="1" rtl="0">
              <a:spcBef>
                <a:spcPts val="0"/>
              </a:spcBef>
              <a:defRPr sz="2000"/>
            </a:lvl2pPr>
            <a:lvl3pPr lvl="2" rtl="0">
              <a:spcBef>
                <a:spcPts val="0"/>
              </a:spcBef>
              <a:defRPr sz="1800"/>
            </a:lvl3pPr>
            <a:lvl4pPr lvl="3" rtl="0">
              <a:spcBef>
                <a:spcPts val="0"/>
              </a:spcBef>
              <a:defRPr sz="1600"/>
            </a:lvl4pPr>
            <a:lvl5pPr lvl="4" rtl="0">
              <a:spcBef>
                <a:spcPts val="0"/>
              </a:spcBef>
              <a:defRPr sz="1600"/>
            </a:lvl5pPr>
            <a:lvl6pPr lvl="5" rtl="0">
              <a:spcBef>
                <a:spcPts val="0"/>
              </a:spcBef>
              <a:defRPr sz="1600"/>
            </a:lvl6pPr>
            <a:lvl7pPr lvl="6" rtl="0">
              <a:spcBef>
                <a:spcPts val="0"/>
              </a:spcBef>
              <a:defRPr sz="1600"/>
            </a:lvl7pPr>
            <a:lvl8pPr lvl="7" rtl="0">
              <a:spcBef>
                <a:spcPts val="0"/>
              </a:spcBef>
              <a:defRPr sz="1600"/>
            </a:lvl8pPr>
            <a:lvl9pPr lvl="8" rtl="0">
              <a:spcBef>
                <a:spcPts val="0"/>
              </a:spcBef>
              <a:defRPr sz="1600"/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3"/>
          </p:nvPr>
        </p:nvSpPr>
        <p:spPr>
          <a:xfrm>
            <a:off x="4645025" y="1535112"/>
            <a:ext cx="4041774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lvl="0" indent="0" rtl="0">
              <a:spcBef>
                <a:spcPts val="0"/>
              </a:spcBef>
              <a:buFont typeface="Verdana"/>
              <a:buNone/>
              <a:defRPr sz="2400" b="1"/>
            </a:lvl1pPr>
            <a:lvl2pPr marL="457200" lvl="1" indent="0" rtl="0">
              <a:spcBef>
                <a:spcPts val="0"/>
              </a:spcBef>
              <a:buFont typeface="Verdana"/>
              <a:buNone/>
              <a:defRPr sz="2000" b="1"/>
            </a:lvl2pPr>
            <a:lvl3pPr marL="914400" lvl="2" indent="0" rtl="0">
              <a:spcBef>
                <a:spcPts val="0"/>
              </a:spcBef>
              <a:buFont typeface="Verdana"/>
              <a:buNone/>
              <a:defRPr sz="1800" b="1"/>
            </a:lvl3pPr>
            <a:lvl4pPr marL="1371600" lvl="3" indent="0" rtl="0">
              <a:spcBef>
                <a:spcPts val="0"/>
              </a:spcBef>
              <a:buFont typeface="Verdana"/>
              <a:buNone/>
              <a:defRPr sz="1600" b="1"/>
            </a:lvl4pPr>
            <a:lvl5pPr marL="1828800" lvl="4" indent="0" rtl="0">
              <a:spcBef>
                <a:spcPts val="0"/>
              </a:spcBef>
              <a:buFont typeface="Verdana"/>
              <a:buNone/>
              <a:defRPr sz="1600" b="1"/>
            </a:lvl5pPr>
            <a:lvl6pPr marL="2286000" lvl="5" indent="0" rtl="0">
              <a:spcBef>
                <a:spcPts val="0"/>
              </a:spcBef>
              <a:buFont typeface="Verdana"/>
              <a:buNone/>
              <a:defRPr sz="1600" b="1"/>
            </a:lvl6pPr>
            <a:lvl7pPr marL="2743200" lvl="6" indent="0" rtl="0">
              <a:spcBef>
                <a:spcPts val="0"/>
              </a:spcBef>
              <a:buFont typeface="Verdana"/>
              <a:buNone/>
              <a:defRPr sz="1600" b="1"/>
            </a:lvl7pPr>
            <a:lvl8pPr marL="3200400" lvl="7" indent="0" rtl="0">
              <a:spcBef>
                <a:spcPts val="0"/>
              </a:spcBef>
              <a:buFont typeface="Verdana"/>
              <a:buNone/>
              <a:defRPr sz="1600" b="1"/>
            </a:lvl8pPr>
            <a:lvl9pPr marL="3657600" lvl="8" indent="0" rtl="0">
              <a:spcBef>
                <a:spcPts val="0"/>
              </a:spcBef>
              <a:buFont typeface="Verdana"/>
              <a:buNone/>
              <a:defRPr sz="1600" b="1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4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defRPr sz="2400"/>
            </a:lvl1pPr>
            <a:lvl2pPr lvl="1" rtl="0">
              <a:spcBef>
                <a:spcPts val="0"/>
              </a:spcBef>
              <a:defRPr sz="2000"/>
            </a:lvl2pPr>
            <a:lvl3pPr lvl="2" rtl="0">
              <a:spcBef>
                <a:spcPts val="0"/>
              </a:spcBef>
              <a:defRPr sz="1800"/>
            </a:lvl3pPr>
            <a:lvl4pPr lvl="3" rtl="0">
              <a:spcBef>
                <a:spcPts val="0"/>
              </a:spcBef>
              <a:defRPr sz="1600"/>
            </a:lvl4pPr>
            <a:lvl5pPr lvl="4" rtl="0">
              <a:spcBef>
                <a:spcPts val="0"/>
              </a:spcBef>
              <a:defRPr sz="1600"/>
            </a:lvl5pPr>
            <a:lvl6pPr lvl="5" rtl="0">
              <a:spcBef>
                <a:spcPts val="0"/>
              </a:spcBef>
              <a:defRPr sz="1600"/>
            </a:lvl6pPr>
            <a:lvl7pPr lvl="6" rtl="0">
              <a:spcBef>
                <a:spcPts val="0"/>
              </a:spcBef>
              <a:defRPr sz="1600"/>
            </a:lvl7pPr>
            <a:lvl8pPr lvl="7" rtl="0">
              <a:spcBef>
                <a:spcPts val="0"/>
              </a:spcBef>
              <a:defRPr sz="1600"/>
            </a:lvl8pPr>
            <a:lvl9pPr lvl="8" rtl="0">
              <a:spcBef>
                <a:spcPts val="0"/>
              </a:spcBef>
              <a:defRPr sz="1600"/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8683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defRPr sz="3200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 rtl="0">
              <a:spcBef>
                <a:spcPts val="0"/>
              </a:spcBef>
              <a:defRPr sz="2400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lvl="2" rtl="0">
              <a:spcBef>
                <a:spcPts val="0"/>
              </a:spcBef>
              <a:defRPr sz="2400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lvl="3" rtl="0">
              <a:spcBef>
                <a:spcPts val="0"/>
              </a:spcBef>
              <a:defRPr sz="2400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lvl="4" rtl="0">
              <a:spcBef>
                <a:spcPts val="0"/>
              </a:spcBef>
              <a:defRPr sz="2400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lvl="5" rtl="0">
              <a:spcBef>
                <a:spcPts val="0"/>
              </a:spcBef>
              <a:defRPr sz="2400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lvl="6" rtl="0">
              <a:spcBef>
                <a:spcPts val="0"/>
              </a:spcBef>
              <a:defRPr sz="2400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lvl="7" rtl="0">
              <a:spcBef>
                <a:spcPts val="0"/>
              </a:spcBef>
              <a:defRPr sz="2400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lvl="8" rtl="0">
              <a:spcBef>
                <a:spcPts val="0"/>
              </a:spcBef>
              <a:defRPr sz="2400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defRPr sz="3200">
                <a:solidFill>
                  <a:srgbClr val="EC511C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 rtl="0">
              <a:spcBef>
                <a:spcPts val="0"/>
              </a:spcBef>
              <a:defRPr sz="2400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lvl="2" rtl="0">
              <a:spcBef>
                <a:spcPts val="0"/>
              </a:spcBef>
              <a:defRPr sz="2400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lvl="3" rtl="0">
              <a:spcBef>
                <a:spcPts val="0"/>
              </a:spcBef>
              <a:defRPr sz="2400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lvl="4" rtl="0">
              <a:spcBef>
                <a:spcPts val="0"/>
              </a:spcBef>
              <a:defRPr sz="2400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lvl="5" rtl="0">
              <a:spcBef>
                <a:spcPts val="0"/>
              </a:spcBef>
              <a:defRPr sz="2400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lvl="6" rtl="0">
              <a:spcBef>
                <a:spcPts val="0"/>
              </a:spcBef>
              <a:defRPr sz="2400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lvl="7" rtl="0">
              <a:spcBef>
                <a:spcPts val="0"/>
              </a:spcBef>
              <a:defRPr sz="2400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lvl="8" rtl="0">
              <a:spcBef>
                <a:spcPts val="0"/>
              </a:spcBef>
              <a:defRPr sz="2400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hape 40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lvl="0" algn="l" rtl="0">
              <a:spcBef>
                <a:spcPts val="0"/>
              </a:spcBef>
              <a:defRPr sz="2000" b="1">
                <a:latin typeface="Arial Black"/>
                <a:ea typeface="Arial Black"/>
                <a:cs typeface="Arial Black"/>
                <a:sym typeface="Arial Black"/>
              </a:defRPr>
            </a:lvl1pPr>
            <a:lvl2pPr lvl="1" rtl="0">
              <a:spcBef>
                <a:spcPts val="0"/>
              </a:spcBef>
              <a:defRPr sz="2400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lvl="2" rtl="0">
              <a:spcBef>
                <a:spcPts val="0"/>
              </a:spcBef>
              <a:defRPr sz="2400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lvl="3" rtl="0">
              <a:spcBef>
                <a:spcPts val="0"/>
              </a:spcBef>
              <a:defRPr sz="2400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lvl="4" rtl="0">
              <a:spcBef>
                <a:spcPts val="0"/>
              </a:spcBef>
              <a:defRPr sz="2400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lvl="5" rtl="0">
              <a:spcBef>
                <a:spcPts val="0"/>
              </a:spcBef>
              <a:defRPr sz="2400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lvl="6" rtl="0">
              <a:spcBef>
                <a:spcPts val="0"/>
              </a:spcBef>
              <a:defRPr sz="2400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lvl="7" rtl="0">
              <a:spcBef>
                <a:spcPts val="0"/>
              </a:spcBef>
              <a:defRPr sz="2400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lvl="8" rtl="0">
              <a:spcBef>
                <a:spcPts val="0"/>
              </a:spcBef>
              <a:defRPr sz="2400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defRPr sz="3200"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defRPr sz="2800"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defRPr sz="2400"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defRPr sz="2000"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defRPr sz="2000"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defRPr sz="2000"/>
            </a:lvl6pPr>
            <a:lvl7pPr lvl="6" rtl="0">
              <a:spcBef>
                <a:spcPts val="0"/>
              </a:spcBef>
              <a:defRPr sz="2000"/>
            </a:lvl7pPr>
            <a:lvl8pPr lvl="7" rtl="0">
              <a:spcBef>
                <a:spcPts val="0"/>
              </a:spcBef>
              <a:defRPr sz="2000"/>
            </a:lvl8pPr>
            <a:lvl9pPr lvl="8" rtl="0">
              <a:spcBef>
                <a:spcPts val="0"/>
              </a:spcBef>
              <a:defRPr sz="2000"/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lvl="0" indent="0" rtl="0">
              <a:spcBef>
                <a:spcPts val="0"/>
              </a:spcBef>
              <a:buFont typeface="Arial"/>
              <a:buNone/>
              <a:defRPr sz="1400">
                <a:latin typeface="Arial"/>
                <a:ea typeface="Arial"/>
                <a:cs typeface="Arial"/>
                <a:sym typeface="Arial"/>
              </a:defRPr>
            </a:lvl1pPr>
            <a:lvl2pPr marL="457200" lvl="1" indent="0" rtl="0">
              <a:spcBef>
                <a:spcPts val="0"/>
              </a:spcBef>
              <a:buFont typeface="Verdana"/>
              <a:buNone/>
              <a:defRPr sz="1200"/>
            </a:lvl2pPr>
            <a:lvl3pPr marL="914400" lvl="2" indent="0" rtl="0">
              <a:spcBef>
                <a:spcPts val="0"/>
              </a:spcBef>
              <a:buFont typeface="Verdana"/>
              <a:buNone/>
              <a:defRPr sz="1000"/>
            </a:lvl3pPr>
            <a:lvl4pPr marL="1371600" lvl="3" indent="0" rtl="0">
              <a:spcBef>
                <a:spcPts val="0"/>
              </a:spcBef>
              <a:buFont typeface="Verdana"/>
              <a:buNone/>
              <a:defRPr sz="900"/>
            </a:lvl4pPr>
            <a:lvl5pPr marL="1828800" lvl="4" indent="0" rtl="0">
              <a:spcBef>
                <a:spcPts val="0"/>
              </a:spcBef>
              <a:buFont typeface="Verdana"/>
              <a:buNone/>
              <a:defRPr sz="900"/>
            </a:lvl5pPr>
            <a:lvl6pPr marL="2286000" lvl="5" indent="0" rtl="0">
              <a:spcBef>
                <a:spcPts val="0"/>
              </a:spcBef>
              <a:buFont typeface="Verdana"/>
              <a:buNone/>
              <a:defRPr sz="900"/>
            </a:lvl6pPr>
            <a:lvl7pPr marL="2743200" lvl="6" indent="0" rtl="0">
              <a:spcBef>
                <a:spcPts val="0"/>
              </a:spcBef>
              <a:buFont typeface="Verdana"/>
              <a:buNone/>
              <a:defRPr sz="900"/>
            </a:lvl7pPr>
            <a:lvl8pPr marL="3200400" lvl="7" indent="0" rtl="0">
              <a:spcBef>
                <a:spcPts val="0"/>
              </a:spcBef>
              <a:buFont typeface="Verdana"/>
              <a:buNone/>
              <a:defRPr sz="900"/>
            </a:lvl8pPr>
            <a:lvl9pPr marL="3657600" lvl="8" indent="0" rtl="0">
              <a:spcBef>
                <a:spcPts val="0"/>
              </a:spcBef>
              <a:buFont typeface="Verdana"/>
              <a:buNone/>
              <a:defRPr sz="9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399" cy="566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lvl="0" algn="l" rtl="0">
              <a:spcBef>
                <a:spcPts val="0"/>
              </a:spcBef>
              <a:defRPr sz="2000" b="1">
                <a:latin typeface="Arial Black"/>
                <a:ea typeface="Arial Black"/>
                <a:cs typeface="Arial Black"/>
                <a:sym typeface="Arial Black"/>
              </a:defRPr>
            </a:lvl1pPr>
            <a:lvl2pPr lvl="1" rtl="0">
              <a:spcBef>
                <a:spcPts val="0"/>
              </a:spcBef>
              <a:defRPr sz="2400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lvl="2" rtl="0">
              <a:spcBef>
                <a:spcPts val="0"/>
              </a:spcBef>
              <a:defRPr sz="2400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lvl="3" rtl="0">
              <a:spcBef>
                <a:spcPts val="0"/>
              </a:spcBef>
              <a:defRPr sz="2400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lvl="4" rtl="0">
              <a:spcBef>
                <a:spcPts val="0"/>
              </a:spcBef>
              <a:defRPr sz="2400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lvl="5" rtl="0">
              <a:spcBef>
                <a:spcPts val="0"/>
              </a:spcBef>
              <a:defRPr sz="2400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lvl="6" rtl="0">
              <a:spcBef>
                <a:spcPts val="0"/>
              </a:spcBef>
              <a:defRPr sz="2400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lvl="7" rtl="0">
              <a:spcBef>
                <a:spcPts val="0"/>
              </a:spcBef>
              <a:defRPr sz="2400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lvl="8" rtl="0">
              <a:spcBef>
                <a:spcPts val="0"/>
              </a:spcBef>
              <a:defRPr sz="2400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46" name="Shape 46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Clr>
                <a:schemeClr val="dk1"/>
              </a:buClr>
              <a:buFont typeface="Verdana"/>
              <a:buNone/>
              <a:defRPr sz="2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914400" marR="0" lvl="2" indent="0" algn="l" rtl="0">
              <a:spcBef>
                <a:spcPts val="0"/>
              </a:spcBef>
              <a:buClr>
                <a:schemeClr val="dk1"/>
              </a:buClr>
              <a:buFont typeface="Verdana"/>
              <a:buNone/>
              <a:defRPr sz="24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371600" marR="0" lvl="3" indent="0" algn="l" rtl="0">
              <a:spcBef>
                <a:spcPts val="0"/>
              </a:spcBef>
              <a:buClr>
                <a:schemeClr val="dk1"/>
              </a:buClr>
              <a:buFont typeface="Verdana"/>
              <a:buNone/>
              <a:defRPr sz="20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1828800" marR="0" lvl="4" indent="0" algn="l" rtl="0">
              <a:spcBef>
                <a:spcPts val="0"/>
              </a:spcBef>
              <a:buClr>
                <a:schemeClr val="dk1"/>
              </a:buClr>
              <a:buFont typeface="Verdana"/>
              <a:buNone/>
              <a:defRPr sz="20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2286000" marR="0" lvl="5" indent="0" algn="l" rtl="0">
              <a:spcBef>
                <a:spcPts val="0"/>
              </a:spcBef>
              <a:buClr>
                <a:schemeClr val="dk1"/>
              </a:buClr>
              <a:buFont typeface="Verdana"/>
              <a:buNone/>
              <a:defRPr sz="20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2743200" marR="0" lvl="6" indent="0" algn="l" rtl="0">
              <a:spcBef>
                <a:spcPts val="0"/>
              </a:spcBef>
              <a:buClr>
                <a:schemeClr val="dk1"/>
              </a:buClr>
              <a:buFont typeface="Verdana"/>
              <a:buNone/>
              <a:defRPr sz="20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3200400" marR="0" lvl="7" indent="0" algn="l" rtl="0">
              <a:spcBef>
                <a:spcPts val="0"/>
              </a:spcBef>
              <a:buClr>
                <a:schemeClr val="dk1"/>
              </a:buClr>
              <a:buFont typeface="Verdana"/>
              <a:buNone/>
              <a:defRPr sz="20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3657600" marR="0" lvl="8" indent="0" algn="l" rtl="0">
              <a:spcBef>
                <a:spcPts val="0"/>
              </a:spcBef>
              <a:buClr>
                <a:schemeClr val="dk1"/>
              </a:buClr>
              <a:buFont typeface="Verdana"/>
              <a:buNone/>
              <a:defRPr sz="20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body" idx="1"/>
          </p:nvPr>
        </p:nvSpPr>
        <p:spPr>
          <a:xfrm>
            <a:off x="1792288" y="5367337"/>
            <a:ext cx="5486399" cy="8048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lvl="0" indent="0" rtl="0">
              <a:spcBef>
                <a:spcPts val="0"/>
              </a:spcBef>
              <a:buFont typeface="Arial"/>
              <a:buNone/>
              <a:defRPr sz="1400">
                <a:latin typeface="Arial"/>
                <a:ea typeface="Arial"/>
                <a:cs typeface="Arial"/>
                <a:sym typeface="Arial"/>
              </a:defRPr>
            </a:lvl1pPr>
            <a:lvl2pPr marL="457200" lvl="1" indent="0" rtl="0">
              <a:spcBef>
                <a:spcPts val="0"/>
              </a:spcBef>
              <a:buFont typeface="Verdana"/>
              <a:buNone/>
              <a:defRPr sz="1200"/>
            </a:lvl2pPr>
            <a:lvl3pPr marL="914400" lvl="2" indent="0" rtl="0">
              <a:spcBef>
                <a:spcPts val="0"/>
              </a:spcBef>
              <a:buFont typeface="Verdana"/>
              <a:buNone/>
              <a:defRPr sz="1000"/>
            </a:lvl3pPr>
            <a:lvl4pPr marL="1371600" lvl="3" indent="0" rtl="0">
              <a:spcBef>
                <a:spcPts val="0"/>
              </a:spcBef>
              <a:buFont typeface="Verdana"/>
              <a:buNone/>
              <a:defRPr sz="900"/>
            </a:lvl4pPr>
            <a:lvl5pPr marL="1828800" lvl="4" indent="0" rtl="0">
              <a:spcBef>
                <a:spcPts val="0"/>
              </a:spcBef>
              <a:buFont typeface="Verdana"/>
              <a:buNone/>
              <a:defRPr sz="900"/>
            </a:lvl5pPr>
            <a:lvl6pPr marL="2286000" lvl="5" indent="0" rtl="0">
              <a:spcBef>
                <a:spcPts val="0"/>
              </a:spcBef>
              <a:buFont typeface="Verdana"/>
              <a:buNone/>
              <a:defRPr sz="900"/>
            </a:lvl6pPr>
            <a:lvl7pPr marL="2743200" lvl="6" indent="0" rtl="0">
              <a:spcBef>
                <a:spcPts val="0"/>
              </a:spcBef>
              <a:buFont typeface="Verdana"/>
              <a:buNone/>
              <a:defRPr sz="900"/>
            </a:lvl7pPr>
            <a:lvl8pPr marL="3200400" lvl="7" indent="0" rtl="0">
              <a:spcBef>
                <a:spcPts val="0"/>
              </a:spcBef>
              <a:buFont typeface="Verdana"/>
              <a:buNone/>
              <a:defRPr sz="900"/>
            </a:lvl8pPr>
            <a:lvl9pPr marL="3657600" lvl="8" indent="0" rtl="0">
              <a:spcBef>
                <a:spcPts val="0"/>
              </a:spcBef>
              <a:buFont typeface="Verdana"/>
              <a:buNone/>
              <a:defRPr sz="9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/>
          <p:nvPr/>
        </p:nvSpPr>
        <p:spPr>
          <a:xfrm>
            <a:off x="141288" y="6400800"/>
            <a:ext cx="184149" cy="2286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 b="0" i="0" u="none" strike="noStrike" cap="none">
              <a:solidFill>
                <a:schemeClr val="lt2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hyperlink" Target="http://www.theatlantic.com/politics/archive/2015/07/tanehisi-coates-between-the-world-and-me/397619/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 txBox="1">
            <a:spLocks noGrp="1"/>
          </p:cNvSpPr>
          <p:nvPr>
            <p:ph type="body" idx="1"/>
          </p:nvPr>
        </p:nvSpPr>
        <p:spPr>
          <a:xfrm>
            <a:off x="315650" y="1988735"/>
            <a:ext cx="8828350" cy="400893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20040" lvl="0" indent="-320040" rtl="0">
              <a:spcBef>
                <a:spcPts val="1800"/>
              </a:spcBef>
              <a:buClr>
                <a:srgbClr val="FF6600"/>
              </a:buClr>
              <a:buSzPct val="100000"/>
              <a:buFont typeface="Wingdings" charset="2"/>
              <a:buChar char="§"/>
            </a:pPr>
            <a:r>
              <a:rPr lang="en-US" sz="2200" dirty="0">
                <a:solidFill>
                  <a:schemeClr val="dk1"/>
                </a:solidFill>
              </a:rPr>
              <a:t>What is your name? </a:t>
            </a:r>
          </a:p>
          <a:p>
            <a:pPr marL="320040" lvl="0" indent="-320040" rtl="0">
              <a:spcBef>
                <a:spcPts val="1800"/>
              </a:spcBef>
              <a:buClr>
                <a:srgbClr val="FF6600"/>
              </a:buClr>
              <a:buSzPct val="100000"/>
              <a:buFont typeface="Wingdings" charset="2"/>
              <a:buChar char="§"/>
            </a:pPr>
            <a:r>
              <a:rPr lang="en-US" sz="2200" dirty="0">
                <a:solidFill>
                  <a:schemeClr val="dk1"/>
                </a:solidFill>
              </a:rPr>
              <a:t>Where do you go to school? </a:t>
            </a:r>
          </a:p>
          <a:p>
            <a:pPr marL="320040" lvl="0" indent="-320040" rtl="0">
              <a:spcBef>
                <a:spcPts val="1800"/>
              </a:spcBef>
              <a:buClr>
                <a:srgbClr val="FF6600"/>
              </a:buClr>
              <a:buSzPct val="100000"/>
              <a:buFont typeface="Wingdings" charset="2"/>
              <a:buChar char="§"/>
            </a:pPr>
            <a:r>
              <a:rPr lang="en-US" sz="2200" dirty="0">
                <a:solidFill>
                  <a:schemeClr val="dk1"/>
                </a:solidFill>
              </a:rPr>
              <a:t>Where do you live?</a:t>
            </a:r>
          </a:p>
          <a:p>
            <a:pPr marL="320040" lvl="0" indent="-320040" rtl="0">
              <a:spcBef>
                <a:spcPts val="1800"/>
              </a:spcBef>
              <a:buClr>
                <a:srgbClr val="FF6600"/>
              </a:buClr>
              <a:buSzPct val="100000"/>
              <a:buFont typeface="Wingdings" charset="2"/>
              <a:buChar char="§"/>
            </a:pPr>
            <a:r>
              <a:rPr lang="en-US" sz="2200" dirty="0">
                <a:solidFill>
                  <a:schemeClr val="dk1"/>
                </a:solidFill>
              </a:rPr>
              <a:t>Why did you want to take this class? </a:t>
            </a:r>
          </a:p>
          <a:p>
            <a:pPr marL="320040" lvl="0" indent="-320040" rtl="0">
              <a:spcBef>
                <a:spcPts val="1800"/>
              </a:spcBef>
              <a:buClr>
                <a:srgbClr val="FF6600"/>
              </a:buClr>
              <a:buSzPct val="100000"/>
              <a:buFont typeface="Wingdings" charset="2"/>
              <a:buChar char="§"/>
            </a:pPr>
            <a:r>
              <a:rPr lang="en-US" sz="2200" dirty="0">
                <a:solidFill>
                  <a:schemeClr val="dk1"/>
                </a:solidFill>
              </a:rPr>
              <a:t>What would you like to do in your lifetime to make the world a better, </a:t>
            </a:r>
            <a:r>
              <a:rPr lang="en-US" sz="2200" dirty="0" smtClean="0">
                <a:solidFill>
                  <a:schemeClr val="dk1"/>
                </a:solidFill>
              </a:rPr>
              <a:t>kinder, </a:t>
            </a:r>
            <a:r>
              <a:rPr lang="en-US" sz="2200" dirty="0">
                <a:solidFill>
                  <a:schemeClr val="dk1"/>
                </a:solidFill>
              </a:rPr>
              <a:t>or fairer place? </a:t>
            </a:r>
            <a:r>
              <a:rPr lang="en-US" sz="2200" dirty="0" smtClean="0">
                <a:solidFill>
                  <a:schemeClr val="dk1"/>
                </a:solidFill>
              </a:rPr>
              <a:t>(</a:t>
            </a:r>
            <a:r>
              <a:rPr lang="en-US" sz="2200" dirty="0">
                <a:solidFill>
                  <a:schemeClr val="dk1"/>
                </a:solidFill>
              </a:rPr>
              <a:t>Y</a:t>
            </a:r>
            <a:r>
              <a:rPr lang="en-US" sz="2200" dirty="0" smtClean="0">
                <a:solidFill>
                  <a:schemeClr val="dk1"/>
                </a:solidFill>
              </a:rPr>
              <a:t>ou </a:t>
            </a:r>
            <a:r>
              <a:rPr lang="en-US" sz="2200" dirty="0">
                <a:solidFill>
                  <a:schemeClr val="dk1"/>
                </a:solidFill>
              </a:rPr>
              <a:t>are not locked into this </a:t>
            </a:r>
            <a:r>
              <a:rPr lang="en-US" sz="2200" dirty="0" smtClean="0">
                <a:solidFill>
                  <a:schemeClr val="dk1"/>
                </a:solidFill>
              </a:rPr>
              <a:t>answer. </a:t>
            </a:r>
            <a:r>
              <a:rPr lang="en-US" sz="2200" dirty="0">
                <a:solidFill>
                  <a:schemeClr val="dk1"/>
                </a:solidFill>
              </a:rPr>
              <a:t>I</a:t>
            </a:r>
            <a:r>
              <a:rPr lang="en-US" sz="2200" dirty="0" smtClean="0">
                <a:solidFill>
                  <a:schemeClr val="dk1"/>
                </a:solidFill>
              </a:rPr>
              <a:t>f </a:t>
            </a:r>
            <a:r>
              <a:rPr lang="en-US" sz="2200" dirty="0">
                <a:solidFill>
                  <a:schemeClr val="dk1"/>
                </a:solidFill>
              </a:rPr>
              <a:t>you change your mind during this class, let us know!)</a:t>
            </a:r>
          </a:p>
          <a:p>
            <a:pPr marL="320040" lvl="0" indent="-320040" rtl="0">
              <a:spcBef>
                <a:spcPts val="1800"/>
              </a:spcBef>
              <a:buClr>
                <a:srgbClr val="FF6600"/>
              </a:buClr>
              <a:buSzPct val="100000"/>
              <a:buFont typeface="Wingdings" charset="2"/>
              <a:buChar char="§"/>
            </a:pPr>
            <a:r>
              <a:rPr lang="en-US" sz="2200" dirty="0">
                <a:solidFill>
                  <a:schemeClr val="dk1"/>
                </a:solidFill>
              </a:rPr>
              <a:t>What do you think of when you think of tropical disease</a:t>
            </a:r>
            <a:r>
              <a:rPr lang="en-US" sz="2200" dirty="0" smtClean="0">
                <a:solidFill>
                  <a:schemeClr val="dk1"/>
                </a:solidFill>
              </a:rPr>
              <a:t>?</a:t>
            </a:r>
            <a:endParaRPr lang="en-US" sz="2200" dirty="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68" name="Shape 68"/>
          <p:cNvSpPr txBox="1">
            <a:spLocks noGrp="1"/>
          </p:cNvSpPr>
          <p:nvPr>
            <p:ph type="title"/>
          </p:nvPr>
        </p:nvSpPr>
        <p:spPr>
          <a:xfrm>
            <a:off x="379584" y="296981"/>
            <a:ext cx="8229600" cy="8641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3600" dirty="0"/>
              <a:t>Getting to know you</a:t>
            </a:r>
            <a:r>
              <a:rPr lang="en-US" sz="3600" dirty="0" smtClean="0"/>
              <a:t>,</a:t>
            </a:r>
            <a:br>
              <a:rPr lang="en-US" sz="3600" dirty="0" smtClean="0"/>
            </a:br>
            <a:r>
              <a:rPr lang="en-US" sz="3600" dirty="0" smtClean="0"/>
              <a:t>getting </a:t>
            </a:r>
            <a:r>
              <a:rPr lang="en-US" sz="3600" dirty="0"/>
              <a:t>to know all about you...</a:t>
            </a:r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>
            <a:off x="0" y="1828801"/>
            <a:ext cx="9144000" cy="396381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endParaRPr sz="6000" dirty="0"/>
          </a:p>
          <a:p>
            <a:pPr lvl="0" algn="ctr">
              <a:spcBef>
                <a:spcPts val="0"/>
              </a:spcBef>
              <a:buNone/>
            </a:pPr>
            <a:r>
              <a:rPr lang="en-US" sz="6000" b="1" dirty="0"/>
              <a:t>What is a disease?</a:t>
            </a:r>
            <a:r>
              <a:rPr lang="en-US" sz="6000" b="1" dirty="0">
                <a:latin typeface="Georgia"/>
                <a:ea typeface="Georgia"/>
                <a:cs typeface="Georgia"/>
                <a:sym typeface="Georgia"/>
              </a:rPr>
              <a:t> </a:t>
            </a:r>
          </a:p>
        </p:txBody>
      </p:sp>
      <p:sp>
        <p:nvSpPr>
          <p:cNvPr id="75" name="Shape 75"/>
          <p:cNvSpPr txBox="1">
            <a:spLocks noGrp="1"/>
          </p:cNvSpPr>
          <p:nvPr>
            <p:ph type="title"/>
          </p:nvPr>
        </p:nvSpPr>
        <p:spPr>
          <a:xfrm>
            <a:off x="386640" y="308430"/>
            <a:ext cx="8229600" cy="73176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 sz="4200" dirty="0" smtClean="0"/>
              <a:t>Brainstorm</a:t>
            </a:r>
            <a:r>
              <a:rPr lang="en-US" sz="4400" dirty="0" smtClean="0"/>
              <a:t> </a:t>
            </a:r>
            <a:endParaRPr lang="en-US" sz="4400" dirty="0"/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 txBox="1">
            <a:spLocks noGrp="1"/>
          </p:cNvSpPr>
          <p:nvPr>
            <p:ph type="body" idx="1"/>
          </p:nvPr>
        </p:nvSpPr>
        <p:spPr>
          <a:xfrm>
            <a:off x="457200" y="1271400"/>
            <a:ext cx="8409600" cy="96518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rtl="0">
              <a:lnSpc>
                <a:spcPct val="125000"/>
              </a:lnSpc>
              <a:spcBef>
                <a:spcPts val="0"/>
              </a:spcBef>
              <a:buClr>
                <a:schemeClr val="dk1"/>
              </a:buClr>
              <a:buSzPct val="50000"/>
              <a:buFont typeface="Arial"/>
              <a:buNone/>
            </a:pPr>
            <a:r>
              <a:rPr lang="en-US" sz="2400" b="1" dirty="0">
                <a:latin typeface="+mn-lt"/>
                <a:ea typeface="Georgia"/>
                <a:cs typeface="Georgia"/>
                <a:sym typeface="Georgia"/>
              </a:rPr>
              <a:t>Write about an experience you and your body </a:t>
            </a:r>
            <a:r>
              <a:rPr lang="en-US" sz="2400" b="1" dirty="0" smtClean="0">
                <a:latin typeface="+mn-lt"/>
                <a:ea typeface="Georgia"/>
                <a:cs typeface="Georgia"/>
                <a:sym typeface="Georgia"/>
              </a:rPr>
              <a:t>had </a:t>
            </a:r>
            <a:r>
              <a:rPr lang="en-US" sz="2400" b="1" dirty="0">
                <a:latin typeface="+mn-lt"/>
                <a:ea typeface="Georgia"/>
                <a:cs typeface="Georgia"/>
                <a:sym typeface="Georgia"/>
              </a:rPr>
              <a:t>when you had an infectious disease.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88056" y="2427079"/>
            <a:ext cx="8755944" cy="46935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20040" indent="-320040">
              <a:spcBef>
                <a:spcPts val="1600"/>
              </a:spcBef>
              <a:buClr>
                <a:srgbClr val="FF6600"/>
              </a:buClr>
              <a:buSzPct val="100000"/>
              <a:buFont typeface="Wingdings" charset="2"/>
              <a:buChar char="§"/>
            </a:pPr>
            <a:r>
              <a:rPr lang="en-US" sz="2200" dirty="0">
                <a:ea typeface="Georgia"/>
                <a:cs typeface="Georgia"/>
                <a:sym typeface="Georgia"/>
              </a:rPr>
              <a:t>What memories stand out to you as you recall this experience? </a:t>
            </a:r>
            <a:endParaRPr lang="en-US" sz="2200" dirty="0" smtClean="0">
              <a:ea typeface="Georgia"/>
              <a:cs typeface="Georgia"/>
              <a:sym typeface="Georgia"/>
            </a:endParaRPr>
          </a:p>
          <a:p>
            <a:pPr marL="320040" indent="-320040">
              <a:spcBef>
                <a:spcPts val="1600"/>
              </a:spcBef>
              <a:buClr>
                <a:srgbClr val="FF6600"/>
              </a:buClr>
              <a:buSzPct val="100000"/>
              <a:buFont typeface="Wingdings" charset="2"/>
              <a:buChar char="§"/>
            </a:pPr>
            <a:r>
              <a:rPr lang="en-US" sz="2200" dirty="0" smtClean="0">
                <a:ea typeface="Georgia"/>
                <a:cs typeface="Georgia"/>
                <a:sym typeface="Georgia"/>
              </a:rPr>
              <a:t>What </a:t>
            </a:r>
            <a:r>
              <a:rPr lang="en-US" sz="2200" dirty="0">
                <a:ea typeface="Georgia"/>
                <a:cs typeface="Georgia"/>
                <a:sym typeface="Georgia"/>
              </a:rPr>
              <a:t>were the emotions you felt</a:t>
            </a:r>
            <a:r>
              <a:rPr lang="en-US" sz="2200" dirty="0" smtClean="0">
                <a:ea typeface="Georgia"/>
                <a:cs typeface="Georgia"/>
                <a:sym typeface="Georgia"/>
              </a:rPr>
              <a:t>?</a:t>
            </a:r>
            <a:br>
              <a:rPr lang="en-US" sz="2200" dirty="0" smtClean="0">
                <a:ea typeface="Georgia"/>
                <a:cs typeface="Georgia"/>
                <a:sym typeface="Georgia"/>
              </a:rPr>
            </a:br>
            <a:r>
              <a:rPr lang="en-US" sz="2200" dirty="0" smtClean="0">
                <a:ea typeface="Georgia"/>
                <a:cs typeface="Georgia"/>
                <a:sym typeface="Georgia"/>
              </a:rPr>
              <a:t>Did </a:t>
            </a:r>
            <a:r>
              <a:rPr lang="en-US" sz="2200" dirty="0">
                <a:ea typeface="Georgia"/>
                <a:cs typeface="Georgia"/>
                <a:sym typeface="Georgia"/>
              </a:rPr>
              <a:t>they change over the </a:t>
            </a:r>
            <a:r>
              <a:rPr lang="en-US" sz="2200" dirty="0" smtClean="0">
                <a:ea typeface="Georgia"/>
                <a:cs typeface="Georgia"/>
                <a:sym typeface="Georgia"/>
              </a:rPr>
              <a:t>course of time </a:t>
            </a:r>
            <a:r>
              <a:rPr lang="en-US" sz="2200" dirty="0">
                <a:ea typeface="Georgia"/>
                <a:cs typeface="Georgia"/>
                <a:sym typeface="Georgia"/>
              </a:rPr>
              <a:t>you were sick? </a:t>
            </a:r>
          </a:p>
          <a:p>
            <a:pPr marL="320040" lvl="0" indent="-320040">
              <a:spcBef>
                <a:spcPts val="1600"/>
              </a:spcBef>
              <a:buClr>
                <a:srgbClr val="FF6600"/>
              </a:buClr>
              <a:buSzPct val="100000"/>
              <a:buFont typeface="Wingdings" charset="2"/>
              <a:buChar char="§"/>
            </a:pPr>
            <a:r>
              <a:rPr lang="en-US" sz="2200" dirty="0">
                <a:ea typeface="Georgia"/>
                <a:cs typeface="Georgia"/>
                <a:sym typeface="Georgia"/>
              </a:rPr>
              <a:t>What about physical sensations? How did your body feel?</a:t>
            </a:r>
          </a:p>
          <a:p>
            <a:pPr marL="320040" lvl="0" indent="-320040">
              <a:spcBef>
                <a:spcPts val="1600"/>
              </a:spcBef>
              <a:buClr>
                <a:srgbClr val="FF6600"/>
              </a:buClr>
              <a:buSzPct val="100000"/>
              <a:buFont typeface="Wingdings" charset="2"/>
              <a:buChar char="§"/>
            </a:pPr>
            <a:r>
              <a:rPr lang="en-US" sz="2200" dirty="0" smtClean="0">
                <a:ea typeface="Georgia"/>
                <a:cs typeface="Georgia"/>
                <a:sym typeface="Georgia"/>
              </a:rPr>
              <a:t>How </a:t>
            </a:r>
            <a:r>
              <a:rPr lang="en-US" sz="2200" dirty="0">
                <a:ea typeface="Georgia"/>
                <a:cs typeface="Georgia"/>
                <a:sym typeface="Georgia"/>
              </a:rPr>
              <a:t>did people treat you? </a:t>
            </a:r>
          </a:p>
          <a:p>
            <a:pPr marL="320040" lvl="0" indent="-320040">
              <a:spcBef>
                <a:spcPts val="1600"/>
              </a:spcBef>
              <a:buClr>
                <a:srgbClr val="FF6600"/>
              </a:buClr>
              <a:buSzPct val="100000"/>
              <a:buFont typeface="Wingdings" charset="2"/>
              <a:buChar char="§"/>
            </a:pPr>
            <a:r>
              <a:rPr lang="en-US" sz="2200" dirty="0" smtClean="0">
                <a:ea typeface="Georgia"/>
                <a:cs typeface="Georgia"/>
                <a:sym typeface="Georgia"/>
              </a:rPr>
              <a:t>What </a:t>
            </a:r>
            <a:r>
              <a:rPr lang="en-US" sz="2200" dirty="0">
                <a:ea typeface="Georgia"/>
                <a:cs typeface="Georgia"/>
                <a:sym typeface="Georgia"/>
              </a:rPr>
              <a:t>was the worst part?</a:t>
            </a:r>
          </a:p>
          <a:p>
            <a:pPr marL="320040" lvl="0" indent="-320040">
              <a:spcBef>
                <a:spcPts val="1600"/>
              </a:spcBef>
              <a:buClr>
                <a:srgbClr val="FF6600"/>
              </a:buClr>
              <a:buSzPct val="100000"/>
              <a:buFont typeface="Wingdings" charset="2"/>
              <a:buChar char="§"/>
            </a:pPr>
            <a:r>
              <a:rPr lang="en-US" sz="2200" dirty="0" smtClean="0">
                <a:ea typeface="Georgia"/>
                <a:cs typeface="Georgia"/>
                <a:sym typeface="Georgia"/>
              </a:rPr>
              <a:t>What </a:t>
            </a:r>
            <a:r>
              <a:rPr lang="en-US" sz="2200" dirty="0">
                <a:ea typeface="Georgia"/>
                <a:cs typeface="Georgia"/>
                <a:sym typeface="Georgia"/>
              </a:rPr>
              <a:t>did </a:t>
            </a:r>
            <a:r>
              <a:rPr lang="en-US" sz="2200" dirty="0" smtClean="0">
                <a:ea typeface="Georgia"/>
                <a:cs typeface="Georgia"/>
                <a:sym typeface="Georgia"/>
              </a:rPr>
              <a:t>“getting better” </a:t>
            </a:r>
            <a:r>
              <a:rPr lang="en-US" sz="2200" dirty="0">
                <a:ea typeface="Georgia"/>
                <a:cs typeface="Georgia"/>
                <a:sym typeface="Georgia"/>
              </a:rPr>
              <a:t>feel like?</a:t>
            </a:r>
          </a:p>
          <a:p>
            <a:pPr marL="320040" lvl="0" indent="-320040">
              <a:spcBef>
                <a:spcPts val="1600"/>
              </a:spcBef>
              <a:buClr>
                <a:srgbClr val="FF6600"/>
              </a:buClr>
              <a:buSzPct val="100000"/>
              <a:buFont typeface="Wingdings" charset="2"/>
              <a:buChar char="§"/>
            </a:pPr>
            <a:r>
              <a:rPr lang="en-US" sz="2200" dirty="0">
                <a:ea typeface="Georgia"/>
                <a:cs typeface="Georgia"/>
                <a:sym typeface="Georgia"/>
              </a:rPr>
              <a:t>How long did you feel </a:t>
            </a:r>
            <a:r>
              <a:rPr lang="en-US" sz="2200" dirty="0" smtClean="0">
                <a:ea typeface="Georgia"/>
                <a:cs typeface="Georgia"/>
                <a:sym typeface="Georgia"/>
              </a:rPr>
              <a:t>“different?” </a:t>
            </a:r>
            <a:endParaRPr lang="en-US" sz="2200" dirty="0">
              <a:ea typeface="Georgia"/>
              <a:cs typeface="Georgia"/>
              <a:sym typeface="Georgia"/>
            </a:endParaRPr>
          </a:p>
          <a:p>
            <a:pPr marL="320040" indent="-320040">
              <a:spcBef>
                <a:spcPts val="1800"/>
              </a:spcBef>
              <a:buClr>
                <a:schemeClr val="accent5">
                  <a:lumMod val="50000"/>
                </a:schemeClr>
              </a:buClr>
              <a:buFont typeface="Wingdings" charset="2"/>
              <a:buChar char="§"/>
            </a:pPr>
            <a:endParaRPr lang="en-US" sz="1800" dirty="0"/>
          </a:p>
        </p:txBody>
      </p:sp>
      <p:sp>
        <p:nvSpPr>
          <p:cNvPr id="10" name="Shape 94"/>
          <p:cNvSpPr txBox="1">
            <a:spLocks/>
          </p:cNvSpPr>
          <p:nvPr/>
        </p:nvSpPr>
        <p:spPr>
          <a:xfrm>
            <a:off x="414864" y="472205"/>
            <a:ext cx="8229600" cy="83308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600" b="0" i="0" u="none" strike="noStrike" cap="non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 rtl="0">
              <a:spcBef>
                <a:spcPts val="0"/>
              </a:spcBef>
              <a:defRPr sz="2400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lvl="2" rtl="0">
              <a:spcBef>
                <a:spcPts val="0"/>
              </a:spcBef>
              <a:defRPr sz="2400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lvl="3" rtl="0">
              <a:spcBef>
                <a:spcPts val="0"/>
              </a:spcBef>
              <a:defRPr sz="2400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lvl="4" rtl="0">
              <a:spcBef>
                <a:spcPts val="0"/>
              </a:spcBef>
              <a:defRPr sz="2400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lvl="5" rtl="0">
              <a:spcBef>
                <a:spcPts val="0"/>
              </a:spcBef>
              <a:defRPr sz="2400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lvl="6" rtl="0">
              <a:spcBef>
                <a:spcPts val="0"/>
              </a:spcBef>
              <a:defRPr sz="2400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lvl="7" rtl="0">
              <a:spcBef>
                <a:spcPts val="0"/>
              </a:spcBef>
              <a:defRPr sz="2400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lvl="8" rtl="0">
              <a:spcBef>
                <a:spcPts val="0"/>
              </a:spcBef>
              <a:defRPr sz="2400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r>
              <a:rPr lang="en-US" dirty="0" smtClean="0">
                <a:solidFill>
                  <a:srgbClr val="EC511C"/>
                </a:solidFill>
              </a:rPr>
              <a:t>Infectious Disease Quick Write</a:t>
            </a:r>
            <a:endParaRPr lang="en-US" dirty="0">
              <a:solidFill>
                <a:srgbClr val="EC511C"/>
              </a:solidFill>
            </a:endParaRPr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342900" rtl="0">
              <a:lnSpc>
                <a:spcPct val="115000"/>
              </a:lnSpc>
              <a:spcBef>
                <a:spcPts val="0"/>
              </a:spcBef>
              <a:buSzPct val="100000"/>
            </a:pPr>
            <a:r>
              <a:rPr lang="en-US" sz="3200" b="1" dirty="0"/>
              <a:t>Full </a:t>
            </a:r>
            <a:r>
              <a:rPr lang="en-US" sz="3200" b="1" dirty="0" smtClean="0"/>
              <a:t>article</a:t>
            </a:r>
            <a:r>
              <a:rPr lang="en-US" sz="3200" b="1" dirty="0"/>
              <a:t>: </a:t>
            </a:r>
            <a:r>
              <a:rPr lang="en-US" sz="3200" b="1" u="sng" dirty="0">
                <a:solidFill>
                  <a:schemeClr val="hlink"/>
                </a:solidFill>
                <a:hlinkClick r:id="rId3"/>
              </a:rPr>
              <a:t>"Letter to My Son" </a:t>
            </a:r>
          </a:p>
        </p:txBody>
      </p:sp>
      <p:sp>
        <p:nvSpPr>
          <p:cNvPr id="4" name="Shape 75"/>
          <p:cNvSpPr txBox="1">
            <a:spLocks/>
          </p:cNvSpPr>
          <p:nvPr/>
        </p:nvSpPr>
        <p:spPr>
          <a:xfrm>
            <a:off x="457200" y="308430"/>
            <a:ext cx="8229600" cy="73176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600" b="0" i="0" u="none" strike="noStrike" cap="non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 rtl="0">
              <a:spcBef>
                <a:spcPts val="0"/>
              </a:spcBef>
              <a:defRPr sz="2400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lvl="2" rtl="0">
              <a:spcBef>
                <a:spcPts val="0"/>
              </a:spcBef>
              <a:defRPr sz="2400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lvl="3" rtl="0">
              <a:spcBef>
                <a:spcPts val="0"/>
              </a:spcBef>
              <a:defRPr sz="2400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lvl="4" rtl="0">
              <a:spcBef>
                <a:spcPts val="0"/>
              </a:spcBef>
              <a:defRPr sz="2400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lvl="5" rtl="0">
              <a:spcBef>
                <a:spcPts val="0"/>
              </a:spcBef>
              <a:defRPr sz="2400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lvl="6" rtl="0">
              <a:spcBef>
                <a:spcPts val="0"/>
              </a:spcBef>
              <a:defRPr sz="2400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lvl="7" rtl="0">
              <a:spcBef>
                <a:spcPts val="0"/>
              </a:spcBef>
              <a:defRPr sz="2400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lvl="8" rtl="0">
              <a:spcBef>
                <a:spcPts val="0"/>
              </a:spcBef>
              <a:defRPr sz="2400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r>
              <a:rPr lang="en-US" sz="4200" dirty="0" smtClean="0"/>
              <a:t>“Letter to My Son”</a:t>
            </a:r>
            <a:endParaRPr lang="en-US" sz="4200" dirty="0"/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 txBox="1">
            <a:spLocks noGrp="1"/>
          </p:cNvSpPr>
          <p:nvPr>
            <p:ph type="title"/>
          </p:nvPr>
        </p:nvSpPr>
        <p:spPr>
          <a:xfrm>
            <a:off x="421920" y="472205"/>
            <a:ext cx="8229600" cy="833082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 sz="3600" dirty="0"/>
              <a:t>Suffering / Disease and Illness</a:t>
            </a:r>
          </a:p>
        </p:txBody>
      </p:sp>
      <p:sp>
        <p:nvSpPr>
          <p:cNvPr id="95" name="Shape 95"/>
          <p:cNvSpPr txBox="1"/>
          <p:nvPr/>
        </p:nvSpPr>
        <p:spPr>
          <a:xfrm>
            <a:off x="585611" y="1469375"/>
            <a:ext cx="8101189" cy="520518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lnSpc>
                <a:spcPct val="125000"/>
              </a:lnSpc>
              <a:spcBef>
                <a:spcPts val="2400"/>
              </a:spcBef>
              <a:buNone/>
            </a:pPr>
            <a:r>
              <a:rPr lang="en-US" sz="2800" dirty="0">
                <a:solidFill>
                  <a:srgbClr val="333333"/>
                </a:solidFill>
                <a:highlight>
                  <a:srgbClr val="FFFFFF"/>
                </a:highlight>
              </a:rPr>
              <a:t>In his </a:t>
            </a:r>
            <a:r>
              <a:rPr lang="en-US" sz="2800" dirty="0" smtClean="0">
                <a:solidFill>
                  <a:srgbClr val="333333"/>
                </a:solidFill>
                <a:highlight>
                  <a:srgbClr val="FFFFFF"/>
                </a:highlight>
              </a:rPr>
              <a:t>book, </a:t>
            </a:r>
            <a:r>
              <a:rPr lang="en-US" sz="2800" i="1" dirty="0">
                <a:solidFill>
                  <a:srgbClr val="333333"/>
                </a:solidFill>
                <a:highlight>
                  <a:srgbClr val="FFFFFF"/>
                </a:highlight>
              </a:rPr>
              <a:t>The Illness Narratives</a:t>
            </a:r>
            <a:r>
              <a:rPr lang="en-US" sz="2800" dirty="0" smtClean="0">
                <a:solidFill>
                  <a:srgbClr val="333333"/>
                </a:solidFill>
                <a:highlight>
                  <a:srgbClr val="FFFFFF"/>
                </a:highlight>
              </a:rPr>
              <a:t>,</a:t>
            </a:r>
            <a:br>
              <a:rPr lang="en-US" sz="2800" dirty="0" smtClean="0">
                <a:solidFill>
                  <a:srgbClr val="333333"/>
                </a:solidFill>
                <a:highlight>
                  <a:srgbClr val="FFFFFF"/>
                </a:highlight>
              </a:rPr>
            </a:br>
            <a:r>
              <a:rPr lang="en-US" sz="2800" dirty="0" smtClean="0">
                <a:solidFill>
                  <a:srgbClr val="333333"/>
                </a:solidFill>
                <a:highlight>
                  <a:srgbClr val="FFFFFF"/>
                </a:highlight>
              </a:rPr>
              <a:t>Arthur </a:t>
            </a:r>
            <a:r>
              <a:rPr lang="en-US" sz="2800" dirty="0">
                <a:solidFill>
                  <a:srgbClr val="333333"/>
                </a:solidFill>
                <a:highlight>
                  <a:srgbClr val="FFFFFF"/>
                </a:highlight>
              </a:rPr>
              <a:t>Kleinman admits </a:t>
            </a:r>
            <a:r>
              <a:rPr lang="en-US" sz="2800" dirty="0" smtClean="0">
                <a:solidFill>
                  <a:srgbClr val="333333"/>
                </a:solidFill>
                <a:highlight>
                  <a:srgbClr val="FFFFFF"/>
                </a:highlight>
              </a:rPr>
              <a:t>that:</a:t>
            </a:r>
          </a:p>
          <a:p>
            <a:pPr lvl="0" rtl="0">
              <a:lnSpc>
                <a:spcPct val="125000"/>
              </a:lnSpc>
              <a:spcBef>
                <a:spcPts val="2400"/>
              </a:spcBef>
              <a:buNone/>
            </a:pPr>
            <a:r>
              <a:rPr lang="en-US" sz="2800" b="1" dirty="0" smtClean="0">
                <a:solidFill>
                  <a:srgbClr val="333333"/>
                </a:solidFill>
                <a:highlight>
                  <a:srgbClr val="FFFFFF"/>
                </a:highlight>
              </a:rPr>
              <a:t>“[C]</a:t>
            </a:r>
            <a:r>
              <a:rPr lang="en-US" sz="2800" b="1" dirty="0">
                <a:solidFill>
                  <a:srgbClr val="333333"/>
                </a:solidFill>
                <a:highlight>
                  <a:srgbClr val="FFFFFF"/>
                </a:highlight>
              </a:rPr>
              <a:t>linical and behavioral science </a:t>
            </a:r>
            <a:r>
              <a:rPr lang="en-US" sz="2800" b="1" dirty="0" smtClean="0">
                <a:solidFill>
                  <a:srgbClr val="333333"/>
                </a:solidFill>
                <a:highlight>
                  <a:srgbClr val="FFFFFF"/>
                </a:highlight>
              </a:rPr>
              <a:t>research…possess </a:t>
            </a:r>
            <a:r>
              <a:rPr lang="en-US" sz="2800" b="1" dirty="0">
                <a:solidFill>
                  <a:srgbClr val="333333"/>
                </a:solidFill>
                <a:highlight>
                  <a:srgbClr val="FFFFFF"/>
                </a:highlight>
              </a:rPr>
              <a:t>no category to describe suffering</a:t>
            </a:r>
            <a:r>
              <a:rPr lang="en-US" sz="2800" b="1" dirty="0" smtClean="0">
                <a:solidFill>
                  <a:srgbClr val="333333"/>
                </a:solidFill>
                <a:highlight>
                  <a:srgbClr val="FFFFFF"/>
                </a:highlight>
              </a:rPr>
              <a:t>,</a:t>
            </a:r>
            <a:br>
              <a:rPr lang="en-US" sz="2800" b="1" dirty="0" smtClean="0">
                <a:solidFill>
                  <a:srgbClr val="333333"/>
                </a:solidFill>
                <a:highlight>
                  <a:srgbClr val="FFFFFF"/>
                </a:highlight>
              </a:rPr>
            </a:br>
            <a:r>
              <a:rPr lang="en-US" sz="2800" b="1" dirty="0" smtClean="0">
                <a:solidFill>
                  <a:srgbClr val="333333"/>
                </a:solidFill>
                <a:highlight>
                  <a:srgbClr val="FFFFFF"/>
                </a:highlight>
              </a:rPr>
              <a:t>no </a:t>
            </a:r>
            <a:r>
              <a:rPr lang="en-US" sz="2800" b="1" dirty="0">
                <a:solidFill>
                  <a:srgbClr val="333333"/>
                </a:solidFill>
                <a:highlight>
                  <a:srgbClr val="FFFFFF"/>
                </a:highlight>
              </a:rPr>
              <a:t>routine way of recording this most thickly human dimension of patients' and </a:t>
            </a:r>
            <a:r>
              <a:rPr lang="en-US" sz="2800" b="1" dirty="0" smtClean="0">
                <a:solidFill>
                  <a:srgbClr val="333333"/>
                </a:solidFill>
                <a:highlight>
                  <a:srgbClr val="FFFFFF"/>
                </a:highlight>
              </a:rPr>
              <a:t>families’</a:t>
            </a:r>
            <a:br>
              <a:rPr lang="en-US" sz="2800" b="1" dirty="0" smtClean="0">
                <a:solidFill>
                  <a:srgbClr val="333333"/>
                </a:solidFill>
                <a:highlight>
                  <a:srgbClr val="FFFFFF"/>
                </a:highlight>
              </a:rPr>
            </a:br>
            <a:r>
              <a:rPr lang="en-US" sz="2800" b="1" dirty="0" smtClean="0">
                <a:solidFill>
                  <a:srgbClr val="333333"/>
                </a:solidFill>
                <a:highlight>
                  <a:srgbClr val="FFFFFF"/>
                </a:highlight>
              </a:rPr>
              <a:t>stories </a:t>
            </a:r>
            <a:r>
              <a:rPr lang="en-US" sz="2800" b="1" dirty="0">
                <a:solidFill>
                  <a:srgbClr val="333333"/>
                </a:solidFill>
                <a:highlight>
                  <a:srgbClr val="FFFFFF"/>
                </a:highlight>
              </a:rPr>
              <a:t>of experiencing illness</a:t>
            </a:r>
            <a:r>
              <a:rPr lang="en-US" sz="2800" b="1" dirty="0" smtClean="0">
                <a:solidFill>
                  <a:srgbClr val="333333"/>
                </a:solidFill>
                <a:highlight>
                  <a:srgbClr val="FFFFFF"/>
                </a:highlight>
              </a:rPr>
              <a:t>.”</a:t>
            </a:r>
            <a:endParaRPr lang="en-US" sz="2800" b="1" dirty="0">
              <a:solidFill>
                <a:srgbClr val="333333"/>
              </a:solidFill>
              <a:highlight>
                <a:srgbClr val="FFFFFF"/>
              </a:highlight>
            </a:endParaRPr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/>
          <p:cNvSpPr txBox="1"/>
          <p:nvPr/>
        </p:nvSpPr>
        <p:spPr>
          <a:xfrm>
            <a:off x="585611" y="1469375"/>
            <a:ext cx="8101189" cy="520518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76200" lvl="0" rtl="0">
              <a:lnSpc>
                <a:spcPct val="125000"/>
              </a:lnSpc>
              <a:spcBef>
                <a:spcPts val="1200"/>
              </a:spcBef>
              <a:buClr>
                <a:srgbClr val="333333"/>
              </a:buClr>
              <a:buSzPct val="100000"/>
            </a:pPr>
            <a:r>
              <a:rPr lang="en-US" sz="3600" b="1" dirty="0" smtClean="0">
                <a:solidFill>
                  <a:srgbClr val="333333"/>
                </a:solidFill>
                <a:highlight>
                  <a:srgbClr val="FFFFFF"/>
                </a:highlight>
              </a:rPr>
              <a:t>“Four </a:t>
            </a:r>
            <a:r>
              <a:rPr lang="en-US" sz="3600" b="1" dirty="0">
                <a:solidFill>
                  <a:srgbClr val="333333"/>
                </a:solidFill>
                <a:highlight>
                  <a:srgbClr val="FFFFFF"/>
                </a:highlight>
              </a:rPr>
              <a:t>types of </a:t>
            </a:r>
            <a:r>
              <a:rPr lang="en-US" sz="3600" b="1" dirty="0" smtClean="0">
                <a:solidFill>
                  <a:srgbClr val="333333"/>
                </a:solidFill>
                <a:highlight>
                  <a:srgbClr val="FFFFFF"/>
                </a:highlight>
              </a:rPr>
              <a:t>meaning:” </a:t>
            </a:r>
            <a:endParaRPr lang="en-US" sz="3600" b="1" dirty="0">
              <a:solidFill>
                <a:srgbClr val="333333"/>
              </a:solidFill>
              <a:highlight>
                <a:srgbClr val="FFFFFF"/>
              </a:highlight>
            </a:endParaRPr>
          </a:p>
          <a:p>
            <a:pPr marL="420624" lvl="1" indent="-342900" rtl="0">
              <a:lnSpc>
                <a:spcPct val="125000"/>
              </a:lnSpc>
              <a:spcBef>
                <a:spcPts val="1200"/>
              </a:spcBef>
              <a:buClr>
                <a:srgbClr val="FF6600"/>
              </a:buClr>
              <a:buSzPct val="100000"/>
              <a:buFont typeface="Wingdings" charset="2"/>
              <a:buChar char="§"/>
            </a:pPr>
            <a:r>
              <a:rPr lang="en-US" sz="3200" dirty="0">
                <a:solidFill>
                  <a:srgbClr val="333333"/>
                </a:solidFill>
                <a:highlight>
                  <a:srgbClr val="FFFFFF"/>
                </a:highlight>
              </a:rPr>
              <a:t>symptom symbols</a:t>
            </a:r>
          </a:p>
          <a:p>
            <a:pPr marL="420624" lvl="1" indent="-342900" rtl="0">
              <a:lnSpc>
                <a:spcPct val="125000"/>
              </a:lnSpc>
              <a:spcBef>
                <a:spcPts val="1200"/>
              </a:spcBef>
              <a:buClr>
                <a:srgbClr val="FF6600"/>
              </a:buClr>
              <a:buSzPct val="100000"/>
              <a:buFont typeface="Wingdings" charset="2"/>
              <a:buChar char="§"/>
            </a:pPr>
            <a:r>
              <a:rPr lang="en-US" sz="3200" dirty="0">
                <a:solidFill>
                  <a:srgbClr val="333333"/>
                </a:solidFill>
                <a:highlight>
                  <a:srgbClr val="FFFFFF"/>
                </a:highlight>
              </a:rPr>
              <a:t>culturally marked disorder</a:t>
            </a:r>
          </a:p>
          <a:p>
            <a:pPr marL="420624" lvl="1" indent="-342900" rtl="0">
              <a:lnSpc>
                <a:spcPct val="125000"/>
              </a:lnSpc>
              <a:spcBef>
                <a:spcPts val="1200"/>
              </a:spcBef>
              <a:buClr>
                <a:srgbClr val="FF6600"/>
              </a:buClr>
              <a:buSzPct val="100000"/>
              <a:buFont typeface="Wingdings" charset="2"/>
              <a:buChar char="§"/>
            </a:pPr>
            <a:r>
              <a:rPr lang="en-US" sz="3200" dirty="0">
                <a:solidFill>
                  <a:srgbClr val="333333"/>
                </a:solidFill>
                <a:highlight>
                  <a:srgbClr val="FFFFFF"/>
                </a:highlight>
              </a:rPr>
              <a:t>personal and interpersonal </a:t>
            </a:r>
            <a:r>
              <a:rPr lang="en-US" sz="3200" dirty="0" smtClean="0">
                <a:solidFill>
                  <a:srgbClr val="333333"/>
                </a:solidFill>
                <a:highlight>
                  <a:srgbClr val="FFFFFF"/>
                </a:highlight>
              </a:rPr>
              <a:t>significance</a:t>
            </a:r>
            <a:endParaRPr lang="en-US" sz="3200" dirty="0">
              <a:solidFill>
                <a:srgbClr val="333333"/>
              </a:solidFill>
              <a:highlight>
                <a:srgbClr val="FFFFFF"/>
              </a:highlight>
            </a:endParaRPr>
          </a:p>
          <a:p>
            <a:pPr marL="420624" lvl="1" indent="-342900">
              <a:lnSpc>
                <a:spcPct val="125000"/>
              </a:lnSpc>
              <a:spcBef>
                <a:spcPts val="1200"/>
              </a:spcBef>
              <a:buClr>
                <a:srgbClr val="FF6600"/>
              </a:buClr>
              <a:buSzPct val="100000"/>
              <a:buFont typeface="Wingdings" charset="2"/>
              <a:buChar char="§"/>
            </a:pPr>
            <a:r>
              <a:rPr lang="en-US" sz="3200" dirty="0" smtClean="0">
                <a:solidFill>
                  <a:srgbClr val="333333"/>
                </a:solidFill>
                <a:highlight>
                  <a:srgbClr val="FFFFFF"/>
                </a:highlight>
              </a:rPr>
              <a:t>patient </a:t>
            </a:r>
            <a:r>
              <a:rPr lang="en-US" sz="3200" dirty="0">
                <a:solidFill>
                  <a:srgbClr val="333333"/>
                </a:solidFill>
                <a:highlight>
                  <a:srgbClr val="FFFFFF"/>
                </a:highlight>
              </a:rPr>
              <a:t>and family explanatory models</a:t>
            </a:r>
          </a:p>
        </p:txBody>
      </p:sp>
      <p:sp>
        <p:nvSpPr>
          <p:cNvPr id="5" name="Shape 94"/>
          <p:cNvSpPr txBox="1">
            <a:spLocks noGrp="1"/>
          </p:cNvSpPr>
          <p:nvPr>
            <p:ph type="title"/>
          </p:nvPr>
        </p:nvSpPr>
        <p:spPr>
          <a:xfrm>
            <a:off x="421920" y="472205"/>
            <a:ext cx="8229600" cy="833082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 sz="3600" dirty="0"/>
              <a:t>Suffering / Disease and Illness</a:t>
            </a:r>
          </a:p>
        </p:txBody>
      </p:sp>
    </p:spTree>
    <p:extLst>
      <p:ext uri="{BB962C8B-B14F-4D97-AF65-F5344CB8AC3E}">
        <p14:creationId xmlns:p14="http://schemas.microsoft.com/office/powerpoint/2010/main" val="1678576301"/>
      </p:ext>
    </p:extLst>
  </p:cSld>
  <p:clrMapOvr>
    <a:masterClrMapping/>
  </p:clrMapOvr>
  <p:transition xmlns:p14="http://schemas.microsoft.com/office/powerpoint/2010/main" spd="slow">
    <p:cut/>
  </p:transition>
</p:sld>
</file>

<file path=ppt/theme/theme1.xml><?xml version="1.0" encoding="utf-8"?>
<a:theme xmlns:a="http://schemas.openxmlformats.org/drawingml/2006/main" name="TM01103891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9933"/>
      </a:accent1>
      <a:accent2>
        <a:srgbClr val="DBA215"/>
      </a:accent2>
      <a:accent3>
        <a:srgbClr val="FFFFFF"/>
      </a:accent3>
      <a:accent4>
        <a:srgbClr val="000000"/>
      </a:accent4>
      <a:accent5>
        <a:srgbClr val="FFCAAD"/>
      </a:accent5>
      <a:accent6>
        <a:srgbClr val="C69212"/>
      </a:accent6>
      <a:hlink>
        <a:srgbClr val="0066CC"/>
      </a:hlink>
      <a:folHlink>
        <a:srgbClr val="DDDDD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167</TotalTime>
  <Words>480</Words>
  <Application>Microsoft Macintosh PowerPoint</Application>
  <PresentationFormat>On-screen Show (4:3)</PresentationFormat>
  <Paragraphs>59</Paragraphs>
  <Slides>7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TM01103891</vt:lpstr>
      <vt:lpstr>PowerPoint Presentation</vt:lpstr>
      <vt:lpstr>Getting to know you, getting to know all about you...</vt:lpstr>
      <vt:lpstr>Brainstorm </vt:lpstr>
      <vt:lpstr>PowerPoint Presentation</vt:lpstr>
      <vt:lpstr>PowerPoint Presentation</vt:lpstr>
      <vt:lpstr>Suffering / Disease and Illness</vt:lpstr>
      <vt:lpstr>Suffering / Disease and Illness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 to  Politics &amp; Pathogens: Countdown to Zero  </dc:title>
  <cp:lastModifiedBy>Jacklyn Lacey</cp:lastModifiedBy>
  <cp:revision>17</cp:revision>
  <dcterms:modified xsi:type="dcterms:W3CDTF">2016-10-31T18:50:08Z</dcterms:modified>
</cp:coreProperties>
</file>